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74" r:id="rId4"/>
    <p:sldId id="265" r:id="rId5"/>
    <p:sldId id="259" r:id="rId6"/>
    <p:sldId id="262" r:id="rId7"/>
    <p:sldId id="261" r:id="rId8"/>
    <p:sldId id="275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1A8871-E0EF-4B41-8695-8584DC2B9064}" v="82" dt="2022-07-07T01:25:46.4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7" d="100"/>
          <a:sy n="67" d="100"/>
        </p:scale>
        <p:origin x="536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ie Gilmore Bryant" userId="f7d795f2-1209-4b52-90c4-738122001f90" providerId="ADAL" clId="{501A8871-E0EF-4B41-8695-8584DC2B9064}"/>
    <pc:docChg chg="undo custSel addSld delSld modSld sldOrd">
      <pc:chgData name="Annie Gilmore Bryant" userId="f7d795f2-1209-4b52-90c4-738122001f90" providerId="ADAL" clId="{501A8871-E0EF-4B41-8695-8584DC2B9064}" dt="2022-07-07T01:25:46.425" v="3338"/>
      <pc:docMkLst>
        <pc:docMk/>
      </pc:docMkLst>
      <pc:sldChg chg="addSp delSp modSp mod">
        <pc:chgData name="Annie Gilmore Bryant" userId="f7d795f2-1209-4b52-90c4-738122001f90" providerId="ADAL" clId="{501A8871-E0EF-4B41-8695-8584DC2B9064}" dt="2022-07-05T14:58:25.494" v="1078" actId="1076"/>
        <pc:sldMkLst>
          <pc:docMk/>
          <pc:sldMk cId="3013748912" sldId="256"/>
        </pc:sldMkLst>
        <pc:spChg chg="del">
          <ac:chgData name="Annie Gilmore Bryant" userId="f7d795f2-1209-4b52-90c4-738122001f90" providerId="ADAL" clId="{501A8871-E0EF-4B41-8695-8584DC2B9064}" dt="2022-07-05T12:41:33.602" v="0" actId="478"/>
          <ac:spMkLst>
            <pc:docMk/>
            <pc:sldMk cId="3013748912" sldId="256"/>
            <ac:spMk id="2" creationId="{6410D5FD-E49D-4DB8-8975-AF0143AF270D}"/>
          </ac:spMkLst>
        </pc:spChg>
        <pc:spChg chg="del">
          <ac:chgData name="Annie Gilmore Bryant" userId="f7d795f2-1209-4b52-90c4-738122001f90" providerId="ADAL" clId="{501A8871-E0EF-4B41-8695-8584DC2B9064}" dt="2022-07-05T12:41:33.602" v="0" actId="478"/>
          <ac:spMkLst>
            <pc:docMk/>
            <pc:sldMk cId="3013748912" sldId="256"/>
            <ac:spMk id="3" creationId="{D97A4344-DE8E-4BE9-B4E6-FA26D7762CD2}"/>
          </ac:spMkLst>
        </pc:spChg>
        <pc:spChg chg="add del mod">
          <ac:chgData name="Annie Gilmore Bryant" userId="f7d795f2-1209-4b52-90c4-738122001f90" providerId="ADAL" clId="{501A8871-E0EF-4B41-8695-8584DC2B9064}" dt="2022-07-05T13:03:44.110" v="60" actId="478"/>
          <ac:spMkLst>
            <pc:docMk/>
            <pc:sldMk cId="3013748912" sldId="256"/>
            <ac:spMk id="4" creationId="{623C6355-2B8E-4567-8564-E0052C88F289}"/>
          </ac:spMkLst>
        </pc:spChg>
        <pc:spChg chg="add del">
          <ac:chgData name="Annie Gilmore Bryant" userId="f7d795f2-1209-4b52-90c4-738122001f90" providerId="ADAL" clId="{501A8871-E0EF-4B41-8695-8584DC2B9064}" dt="2022-07-05T13:02:40.155" v="45" actId="478"/>
          <ac:spMkLst>
            <pc:docMk/>
            <pc:sldMk cId="3013748912" sldId="256"/>
            <ac:spMk id="5" creationId="{99DCECF5-F124-43BD-96D3-09BEDFD157B1}"/>
          </ac:spMkLst>
        </pc:spChg>
        <pc:spChg chg="add mod">
          <ac:chgData name="Annie Gilmore Bryant" userId="f7d795f2-1209-4b52-90c4-738122001f90" providerId="ADAL" clId="{501A8871-E0EF-4B41-8695-8584DC2B9064}" dt="2022-07-05T14:57:08.176" v="1030" actId="20577"/>
          <ac:spMkLst>
            <pc:docMk/>
            <pc:sldMk cId="3013748912" sldId="256"/>
            <ac:spMk id="6" creationId="{BCCDD5BE-40C7-47C6-BDCD-3C820C66949B}"/>
          </ac:spMkLst>
        </pc:spChg>
        <pc:spChg chg="add mod">
          <ac:chgData name="Annie Gilmore Bryant" userId="f7d795f2-1209-4b52-90c4-738122001f90" providerId="ADAL" clId="{501A8871-E0EF-4B41-8695-8584DC2B9064}" dt="2022-07-05T14:56:44.023" v="926" actId="1076"/>
          <ac:spMkLst>
            <pc:docMk/>
            <pc:sldMk cId="3013748912" sldId="256"/>
            <ac:spMk id="8" creationId="{CFFE33CB-0E1F-4F50-BEA9-E97B30169CAF}"/>
          </ac:spMkLst>
        </pc:spChg>
        <pc:spChg chg="add mod">
          <ac:chgData name="Annie Gilmore Bryant" userId="f7d795f2-1209-4b52-90c4-738122001f90" providerId="ADAL" clId="{501A8871-E0EF-4B41-8695-8584DC2B9064}" dt="2022-07-05T14:58:25.494" v="1078" actId="1076"/>
          <ac:spMkLst>
            <pc:docMk/>
            <pc:sldMk cId="3013748912" sldId="256"/>
            <ac:spMk id="9" creationId="{37F1BE15-E9E3-464B-BA5F-4F8FFA6601E3}"/>
          </ac:spMkLst>
        </pc:spChg>
        <pc:picChg chg="add mod">
          <ac:chgData name="Annie Gilmore Bryant" userId="f7d795f2-1209-4b52-90c4-738122001f90" providerId="ADAL" clId="{501A8871-E0EF-4B41-8695-8584DC2B9064}" dt="2022-07-05T12:42:27.017" v="6" actId="14100"/>
          <ac:picMkLst>
            <pc:docMk/>
            <pc:sldMk cId="3013748912" sldId="256"/>
            <ac:picMk id="1026" creationId="{F53039EB-9DD5-4B18-87FF-0BDCF5674710}"/>
          </ac:picMkLst>
        </pc:picChg>
      </pc:sldChg>
      <pc:sldChg chg="modSp new del mod ord">
        <pc:chgData name="Annie Gilmore Bryant" userId="f7d795f2-1209-4b52-90c4-738122001f90" providerId="ADAL" clId="{501A8871-E0EF-4B41-8695-8584DC2B9064}" dt="2022-07-06T13:30:00.666" v="2942" actId="47"/>
        <pc:sldMkLst>
          <pc:docMk/>
          <pc:sldMk cId="1198087875" sldId="257"/>
        </pc:sldMkLst>
        <pc:spChg chg="mod">
          <ac:chgData name="Annie Gilmore Bryant" userId="f7d795f2-1209-4b52-90c4-738122001f90" providerId="ADAL" clId="{501A8871-E0EF-4B41-8695-8584DC2B9064}" dt="2022-07-05T13:05:01.107" v="207" actId="20577"/>
          <ac:spMkLst>
            <pc:docMk/>
            <pc:sldMk cId="1198087875" sldId="257"/>
            <ac:spMk id="2" creationId="{079546DC-E1A4-4423-BC25-CC7C10D740B9}"/>
          </ac:spMkLst>
        </pc:spChg>
        <pc:spChg chg="mod">
          <ac:chgData name="Annie Gilmore Bryant" userId="f7d795f2-1209-4b52-90c4-738122001f90" providerId="ADAL" clId="{501A8871-E0EF-4B41-8695-8584DC2B9064}" dt="2022-07-05T13:07:25.755" v="695"/>
          <ac:spMkLst>
            <pc:docMk/>
            <pc:sldMk cId="1198087875" sldId="257"/>
            <ac:spMk id="3" creationId="{F8A96498-E4EF-4E4D-BA6C-B04647593A51}"/>
          </ac:spMkLst>
        </pc:spChg>
      </pc:sldChg>
      <pc:sldChg chg="modSp new mod">
        <pc:chgData name="Annie Gilmore Bryant" userId="f7d795f2-1209-4b52-90c4-738122001f90" providerId="ADAL" clId="{501A8871-E0EF-4B41-8695-8584DC2B9064}" dt="2022-07-07T00:57:21.414" v="3332" actId="20577"/>
        <pc:sldMkLst>
          <pc:docMk/>
          <pc:sldMk cId="1621431015" sldId="258"/>
        </pc:sldMkLst>
        <pc:spChg chg="mod">
          <ac:chgData name="Annie Gilmore Bryant" userId="f7d795f2-1209-4b52-90c4-738122001f90" providerId="ADAL" clId="{501A8871-E0EF-4B41-8695-8584DC2B9064}" dt="2022-07-07T00:57:13.749" v="3331" actId="2711"/>
          <ac:spMkLst>
            <pc:docMk/>
            <pc:sldMk cId="1621431015" sldId="258"/>
            <ac:spMk id="2" creationId="{3E1B2E4D-FA62-4D5F-B584-80240E618B83}"/>
          </ac:spMkLst>
        </pc:spChg>
        <pc:spChg chg="mod">
          <ac:chgData name="Annie Gilmore Bryant" userId="f7d795f2-1209-4b52-90c4-738122001f90" providerId="ADAL" clId="{501A8871-E0EF-4B41-8695-8584DC2B9064}" dt="2022-07-07T00:57:21.414" v="3332" actId="20577"/>
          <ac:spMkLst>
            <pc:docMk/>
            <pc:sldMk cId="1621431015" sldId="258"/>
            <ac:spMk id="3" creationId="{7583D06F-2ED9-4482-941A-32B09E4C6817}"/>
          </ac:spMkLst>
        </pc:spChg>
      </pc:sldChg>
      <pc:sldChg chg="addSp delSp modSp new mod">
        <pc:chgData name="Annie Gilmore Bryant" userId="f7d795f2-1209-4b52-90c4-738122001f90" providerId="ADAL" clId="{501A8871-E0EF-4B41-8695-8584DC2B9064}" dt="2022-07-06T10:22:36.774" v="2319" actId="20577"/>
        <pc:sldMkLst>
          <pc:docMk/>
          <pc:sldMk cId="2734935576" sldId="259"/>
        </pc:sldMkLst>
        <pc:spChg chg="mod">
          <ac:chgData name="Annie Gilmore Bryant" userId="f7d795f2-1209-4b52-90c4-738122001f90" providerId="ADAL" clId="{501A8871-E0EF-4B41-8695-8584DC2B9064}" dt="2022-07-06T10:13:57.804" v="1646" actId="14100"/>
          <ac:spMkLst>
            <pc:docMk/>
            <pc:sldMk cId="2734935576" sldId="259"/>
            <ac:spMk id="2" creationId="{446DA6EC-857E-4BBE-9977-50A854A24F1A}"/>
          </ac:spMkLst>
        </pc:spChg>
        <pc:spChg chg="del mod">
          <ac:chgData name="Annie Gilmore Bryant" userId="f7d795f2-1209-4b52-90c4-738122001f90" providerId="ADAL" clId="{501A8871-E0EF-4B41-8695-8584DC2B9064}" dt="2022-07-06T10:21:07.153" v="2311" actId="478"/>
          <ac:spMkLst>
            <pc:docMk/>
            <pc:sldMk cId="2734935576" sldId="259"/>
            <ac:spMk id="3" creationId="{CC194243-1F49-4082-9E34-1D678D73BCD8}"/>
          </ac:spMkLst>
        </pc:spChg>
        <pc:spChg chg="add mod">
          <ac:chgData name="Annie Gilmore Bryant" userId="f7d795f2-1209-4b52-90c4-738122001f90" providerId="ADAL" clId="{501A8871-E0EF-4B41-8695-8584DC2B9064}" dt="2022-07-06T10:20:16.274" v="2291" actId="14100"/>
          <ac:spMkLst>
            <pc:docMk/>
            <pc:sldMk cId="2734935576" sldId="259"/>
            <ac:spMk id="4" creationId="{5C87CF67-D635-4E2E-A2CF-9CF2B69A0069}"/>
          </ac:spMkLst>
        </pc:spChg>
        <pc:spChg chg="add mod">
          <ac:chgData name="Annie Gilmore Bryant" userId="f7d795f2-1209-4b52-90c4-738122001f90" providerId="ADAL" clId="{501A8871-E0EF-4B41-8695-8584DC2B9064}" dt="2022-07-06T10:22:36.774" v="2319" actId="20577"/>
          <ac:spMkLst>
            <pc:docMk/>
            <pc:sldMk cId="2734935576" sldId="259"/>
            <ac:spMk id="6" creationId="{9B714645-775E-4AF5-8679-DC5D522C48BB}"/>
          </ac:spMkLst>
        </pc:spChg>
        <pc:spChg chg="add mod">
          <ac:chgData name="Annie Gilmore Bryant" userId="f7d795f2-1209-4b52-90c4-738122001f90" providerId="ADAL" clId="{501A8871-E0EF-4B41-8695-8584DC2B9064}" dt="2022-07-06T10:20:59.556" v="2309" actId="1076"/>
          <ac:spMkLst>
            <pc:docMk/>
            <pc:sldMk cId="2734935576" sldId="259"/>
            <ac:spMk id="7" creationId="{A04BF45F-ECFC-4AC1-B6ED-25C9CAC39CEF}"/>
          </ac:spMkLst>
        </pc:spChg>
        <pc:spChg chg="add mod">
          <ac:chgData name="Annie Gilmore Bryant" userId="f7d795f2-1209-4b52-90c4-738122001f90" providerId="ADAL" clId="{501A8871-E0EF-4B41-8695-8584DC2B9064}" dt="2022-07-06T10:20:37.045" v="2295" actId="1076"/>
          <ac:spMkLst>
            <pc:docMk/>
            <pc:sldMk cId="2734935576" sldId="259"/>
            <ac:spMk id="8" creationId="{EF414126-4D30-4A49-ADF1-C2F02106D8A4}"/>
          </ac:spMkLst>
        </pc:spChg>
        <pc:spChg chg="add mod">
          <ac:chgData name="Annie Gilmore Bryant" userId="f7d795f2-1209-4b52-90c4-738122001f90" providerId="ADAL" clId="{501A8871-E0EF-4B41-8695-8584DC2B9064}" dt="2022-07-06T10:20:55.740" v="2307" actId="27636"/>
          <ac:spMkLst>
            <pc:docMk/>
            <pc:sldMk cId="2734935576" sldId="259"/>
            <ac:spMk id="9" creationId="{C4F0B1F5-9146-4FA9-AF71-71D6D0393683}"/>
          </ac:spMkLst>
        </pc:spChg>
        <pc:spChg chg="add del mod">
          <ac:chgData name="Annie Gilmore Bryant" userId="f7d795f2-1209-4b52-90c4-738122001f90" providerId="ADAL" clId="{501A8871-E0EF-4B41-8695-8584DC2B9064}" dt="2022-07-06T10:16:11.372" v="1730"/>
          <ac:spMkLst>
            <pc:docMk/>
            <pc:sldMk cId="2734935576" sldId="259"/>
            <ac:spMk id="10" creationId="{301482DD-6C99-4C7B-948F-809E326E492A}"/>
          </ac:spMkLst>
        </pc:spChg>
        <pc:spChg chg="add mod">
          <ac:chgData name="Annie Gilmore Bryant" userId="f7d795f2-1209-4b52-90c4-738122001f90" providerId="ADAL" clId="{501A8871-E0EF-4B41-8695-8584DC2B9064}" dt="2022-07-06T10:20:22.619" v="2293" actId="1076"/>
          <ac:spMkLst>
            <pc:docMk/>
            <pc:sldMk cId="2734935576" sldId="259"/>
            <ac:spMk id="11" creationId="{37CC8DFB-B772-4AC7-BBF0-56A8E87868A6}"/>
          </ac:spMkLst>
        </pc:spChg>
        <pc:spChg chg="add del">
          <ac:chgData name="Annie Gilmore Bryant" userId="f7d795f2-1209-4b52-90c4-738122001f90" providerId="ADAL" clId="{501A8871-E0EF-4B41-8695-8584DC2B9064}" dt="2022-07-06T10:18:40.726" v="2043"/>
          <ac:spMkLst>
            <pc:docMk/>
            <pc:sldMk cId="2734935576" sldId="259"/>
            <ac:spMk id="12" creationId="{8AB7BC01-4A3C-4C9D-BF8C-8BA685D6E128}"/>
          </ac:spMkLst>
        </pc:spChg>
        <pc:spChg chg="add del">
          <ac:chgData name="Annie Gilmore Bryant" userId="f7d795f2-1209-4b52-90c4-738122001f90" providerId="ADAL" clId="{501A8871-E0EF-4B41-8695-8584DC2B9064}" dt="2022-07-06T10:21:02.409" v="2310" actId="478"/>
          <ac:spMkLst>
            <pc:docMk/>
            <pc:sldMk cId="2734935576" sldId="259"/>
            <ac:spMk id="13" creationId="{0EF6239B-F1C5-416F-AEF3-F28A45B28015}"/>
          </ac:spMkLst>
        </pc:spChg>
        <pc:spChg chg="add del mod">
          <ac:chgData name="Annie Gilmore Bryant" userId="f7d795f2-1209-4b52-90c4-738122001f90" providerId="ADAL" clId="{501A8871-E0EF-4B41-8695-8584DC2B9064}" dt="2022-07-06T10:21:10.586" v="2312" actId="478"/>
          <ac:spMkLst>
            <pc:docMk/>
            <pc:sldMk cId="2734935576" sldId="259"/>
            <ac:spMk id="15" creationId="{BB64BBB8-D751-42AF-A638-3C74F511626B}"/>
          </ac:spMkLst>
        </pc:spChg>
      </pc:sldChg>
      <pc:sldChg chg="modSp new del mod">
        <pc:chgData name="Annie Gilmore Bryant" userId="f7d795f2-1209-4b52-90c4-738122001f90" providerId="ADAL" clId="{501A8871-E0EF-4B41-8695-8584DC2B9064}" dt="2022-07-06T12:03:35.813" v="2632" actId="47"/>
        <pc:sldMkLst>
          <pc:docMk/>
          <pc:sldMk cId="1795770777" sldId="260"/>
        </pc:sldMkLst>
        <pc:spChg chg="mod">
          <ac:chgData name="Annie Gilmore Bryant" userId="f7d795f2-1209-4b52-90c4-738122001f90" providerId="ADAL" clId="{501A8871-E0EF-4B41-8695-8584DC2B9064}" dt="2022-07-05T13:06:25.896" v="545" actId="20577"/>
          <ac:spMkLst>
            <pc:docMk/>
            <pc:sldMk cId="1795770777" sldId="260"/>
            <ac:spMk id="2" creationId="{219476E9-F044-40E1-95F6-B35991D6AE33}"/>
          </ac:spMkLst>
        </pc:spChg>
        <pc:spChg chg="mod">
          <ac:chgData name="Annie Gilmore Bryant" userId="f7d795f2-1209-4b52-90c4-738122001f90" providerId="ADAL" clId="{501A8871-E0EF-4B41-8695-8584DC2B9064}" dt="2022-07-05T13:10:55.432" v="796" actId="20577"/>
          <ac:spMkLst>
            <pc:docMk/>
            <pc:sldMk cId="1795770777" sldId="260"/>
            <ac:spMk id="3" creationId="{13D078B5-02DE-435E-B982-897725DF6B29}"/>
          </ac:spMkLst>
        </pc:spChg>
      </pc:sldChg>
      <pc:sldChg chg="addSp delSp modSp new mod ord modShow">
        <pc:chgData name="Annie Gilmore Bryant" userId="f7d795f2-1209-4b52-90c4-738122001f90" providerId="ADAL" clId="{501A8871-E0EF-4B41-8695-8584DC2B9064}" dt="2022-07-07T00:51:24.962" v="3329" actId="5793"/>
        <pc:sldMkLst>
          <pc:docMk/>
          <pc:sldMk cId="3728177003" sldId="261"/>
        </pc:sldMkLst>
        <pc:spChg chg="mod">
          <ac:chgData name="Annie Gilmore Bryant" userId="f7d795f2-1209-4b52-90c4-738122001f90" providerId="ADAL" clId="{501A8871-E0EF-4B41-8695-8584DC2B9064}" dt="2022-07-07T00:48:43.566" v="3001" actId="2711"/>
          <ac:spMkLst>
            <pc:docMk/>
            <pc:sldMk cId="3728177003" sldId="261"/>
            <ac:spMk id="2" creationId="{D69651B6-91FF-4BF2-BD0B-BE8E49E09862}"/>
          </ac:spMkLst>
        </pc:spChg>
        <pc:spChg chg="del">
          <ac:chgData name="Annie Gilmore Bryant" userId="f7d795f2-1209-4b52-90c4-738122001f90" providerId="ADAL" clId="{501A8871-E0EF-4B41-8695-8584DC2B9064}" dt="2022-07-07T00:48:45.888" v="3002" actId="478"/>
          <ac:spMkLst>
            <pc:docMk/>
            <pc:sldMk cId="3728177003" sldId="261"/>
            <ac:spMk id="3" creationId="{CCF09FBA-4532-4624-B078-BDB346100C0E}"/>
          </ac:spMkLst>
        </pc:spChg>
        <pc:spChg chg="add mod">
          <ac:chgData name="Annie Gilmore Bryant" userId="f7d795f2-1209-4b52-90c4-738122001f90" providerId="ADAL" clId="{501A8871-E0EF-4B41-8695-8584DC2B9064}" dt="2022-07-07T00:51:15.309" v="3283" actId="20577"/>
          <ac:spMkLst>
            <pc:docMk/>
            <pc:sldMk cId="3728177003" sldId="261"/>
            <ac:spMk id="6" creationId="{93DD3073-11F1-4DD1-9E7F-944A2263EA4E}"/>
          </ac:spMkLst>
        </pc:spChg>
        <pc:spChg chg="add mod">
          <ac:chgData name="Annie Gilmore Bryant" userId="f7d795f2-1209-4b52-90c4-738122001f90" providerId="ADAL" clId="{501A8871-E0EF-4B41-8695-8584DC2B9064}" dt="2022-07-07T00:51:24.962" v="3329" actId="5793"/>
          <ac:spMkLst>
            <pc:docMk/>
            <pc:sldMk cId="3728177003" sldId="261"/>
            <ac:spMk id="7" creationId="{81FD7B03-8C46-4016-81DE-160B2B006BCE}"/>
          </ac:spMkLst>
        </pc:spChg>
        <pc:picChg chg="add mod">
          <ac:chgData name="Annie Gilmore Bryant" userId="f7d795f2-1209-4b52-90c4-738122001f90" providerId="ADAL" clId="{501A8871-E0EF-4B41-8695-8584DC2B9064}" dt="2022-07-07T00:49:41.857" v="3018" actId="1076"/>
          <ac:picMkLst>
            <pc:docMk/>
            <pc:sldMk cId="3728177003" sldId="261"/>
            <ac:picMk id="3074" creationId="{7EF7D883-55B0-453D-BED2-C9D2F6444D29}"/>
          </ac:picMkLst>
        </pc:picChg>
        <pc:picChg chg="add mod">
          <ac:chgData name="Annie Gilmore Bryant" userId="f7d795f2-1209-4b52-90c4-738122001f90" providerId="ADAL" clId="{501A8871-E0EF-4B41-8695-8584DC2B9064}" dt="2022-07-07T00:49:36.654" v="3015" actId="1076"/>
          <ac:picMkLst>
            <pc:docMk/>
            <pc:sldMk cId="3728177003" sldId="261"/>
            <ac:picMk id="3076" creationId="{BCFD0CA3-EB23-4D7D-AF2F-624EA7112DF5}"/>
          </ac:picMkLst>
        </pc:picChg>
      </pc:sldChg>
      <pc:sldChg chg="addSp delSp modSp new mod ord">
        <pc:chgData name="Annie Gilmore Bryant" userId="f7d795f2-1209-4b52-90c4-738122001f90" providerId="ADAL" clId="{501A8871-E0EF-4B41-8695-8584DC2B9064}" dt="2022-07-06T12:03:30.890" v="2631"/>
        <pc:sldMkLst>
          <pc:docMk/>
          <pc:sldMk cId="115804652" sldId="262"/>
        </pc:sldMkLst>
        <pc:spChg chg="mod">
          <ac:chgData name="Annie Gilmore Bryant" userId="f7d795f2-1209-4b52-90c4-738122001f90" providerId="ADAL" clId="{501A8871-E0EF-4B41-8695-8584DC2B9064}" dt="2022-07-06T10:25:44.397" v="2541" actId="1076"/>
          <ac:spMkLst>
            <pc:docMk/>
            <pc:sldMk cId="115804652" sldId="262"/>
            <ac:spMk id="2" creationId="{FB9E9128-C8ED-4D3B-9081-46DBFE94E9F5}"/>
          </ac:spMkLst>
        </pc:spChg>
        <pc:spChg chg="del">
          <ac:chgData name="Annie Gilmore Bryant" userId="f7d795f2-1209-4b52-90c4-738122001f90" providerId="ADAL" clId="{501A8871-E0EF-4B41-8695-8584DC2B9064}" dt="2022-07-06T10:23:55.810" v="2320" actId="478"/>
          <ac:spMkLst>
            <pc:docMk/>
            <pc:sldMk cId="115804652" sldId="262"/>
            <ac:spMk id="3" creationId="{2F04BA37-54EB-442A-A9F7-8366E857D03A}"/>
          </ac:spMkLst>
        </pc:spChg>
        <pc:spChg chg="add mod">
          <ac:chgData name="Annie Gilmore Bryant" userId="f7d795f2-1209-4b52-90c4-738122001f90" providerId="ADAL" clId="{501A8871-E0EF-4B41-8695-8584DC2B9064}" dt="2022-07-06T11:08:20.774" v="2629" actId="20577"/>
          <ac:spMkLst>
            <pc:docMk/>
            <pc:sldMk cId="115804652" sldId="262"/>
            <ac:spMk id="6" creationId="{417EA323-E903-47F4-A779-3073855C6B15}"/>
          </ac:spMkLst>
        </pc:spChg>
        <pc:picChg chg="add mod">
          <ac:chgData name="Annie Gilmore Bryant" userId="f7d795f2-1209-4b52-90c4-738122001f90" providerId="ADAL" clId="{501A8871-E0EF-4B41-8695-8584DC2B9064}" dt="2022-07-06T10:25:01.909" v="2485" actId="14100"/>
          <ac:picMkLst>
            <pc:docMk/>
            <pc:sldMk cId="115804652" sldId="262"/>
            <ac:picMk id="2050" creationId="{F96B3941-CBB6-4558-939C-846505F22DEE}"/>
          </ac:picMkLst>
        </pc:picChg>
      </pc:sldChg>
      <pc:sldChg chg="modSp new del mod">
        <pc:chgData name="Annie Gilmore Bryant" userId="f7d795f2-1209-4b52-90c4-738122001f90" providerId="ADAL" clId="{501A8871-E0EF-4B41-8695-8584DC2B9064}" dt="2022-07-06T12:03:38.613" v="2633" actId="47"/>
        <pc:sldMkLst>
          <pc:docMk/>
          <pc:sldMk cId="3630788529" sldId="263"/>
        </pc:sldMkLst>
        <pc:spChg chg="mod">
          <ac:chgData name="Annie Gilmore Bryant" userId="f7d795f2-1209-4b52-90c4-738122001f90" providerId="ADAL" clId="{501A8871-E0EF-4B41-8695-8584DC2B9064}" dt="2022-07-05T14:38:01.931" v="843" actId="20577"/>
          <ac:spMkLst>
            <pc:docMk/>
            <pc:sldMk cId="3630788529" sldId="263"/>
            <ac:spMk id="2" creationId="{6E822F06-D97E-4E87-ABC3-A02DF4BBA31B}"/>
          </ac:spMkLst>
        </pc:spChg>
        <pc:spChg chg="mod">
          <ac:chgData name="Annie Gilmore Bryant" userId="f7d795f2-1209-4b52-90c4-738122001f90" providerId="ADAL" clId="{501A8871-E0EF-4B41-8695-8584DC2B9064}" dt="2022-07-05T14:38:34.499" v="892"/>
          <ac:spMkLst>
            <pc:docMk/>
            <pc:sldMk cId="3630788529" sldId="263"/>
            <ac:spMk id="3" creationId="{8A87A7FE-1897-4909-993C-DE6D9B228BE8}"/>
          </ac:spMkLst>
        </pc:spChg>
      </pc:sldChg>
      <pc:sldChg chg="modSp new del mod">
        <pc:chgData name="Annie Gilmore Bryant" userId="f7d795f2-1209-4b52-90c4-738122001f90" providerId="ADAL" clId="{501A8871-E0EF-4B41-8695-8584DC2B9064}" dt="2022-07-06T12:03:39.994" v="2634" actId="47"/>
        <pc:sldMkLst>
          <pc:docMk/>
          <pc:sldMk cId="2833007155" sldId="264"/>
        </pc:sldMkLst>
        <pc:spChg chg="mod">
          <ac:chgData name="Annie Gilmore Bryant" userId="f7d795f2-1209-4b52-90c4-738122001f90" providerId="ADAL" clId="{501A8871-E0EF-4B41-8695-8584DC2B9064}" dt="2022-07-05T14:38:11.679" v="891" actId="20577"/>
          <ac:spMkLst>
            <pc:docMk/>
            <pc:sldMk cId="2833007155" sldId="264"/>
            <ac:spMk id="2" creationId="{5CE80FBF-9E7A-4182-AE88-13BC952F7BB2}"/>
          </ac:spMkLst>
        </pc:spChg>
      </pc:sldChg>
      <pc:sldChg chg="addSp delSp modSp new mod">
        <pc:chgData name="Annie Gilmore Bryant" userId="f7d795f2-1209-4b52-90c4-738122001f90" providerId="ADAL" clId="{501A8871-E0EF-4B41-8695-8584DC2B9064}" dt="2022-07-07T01:16:56.590" v="3337" actId="13926"/>
        <pc:sldMkLst>
          <pc:docMk/>
          <pc:sldMk cId="3043812926" sldId="265"/>
        </pc:sldMkLst>
        <pc:spChg chg="del">
          <ac:chgData name="Annie Gilmore Bryant" userId="f7d795f2-1209-4b52-90c4-738122001f90" providerId="ADAL" clId="{501A8871-E0EF-4B41-8695-8584DC2B9064}" dt="2022-07-06T09:43:23.040" v="1080" actId="478"/>
          <ac:spMkLst>
            <pc:docMk/>
            <pc:sldMk cId="3043812926" sldId="265"/>
            <ac:spMk id="2" creationId="{9D53C1AA-8AD5-4560-87DC-859B929CE927}"/>
          </ac:spMkLst>
        </pc:spChg>
        <pc:spChg chg="del">
          <ac:chgData name="Annie Gilmore Bryant" userId="f7d795f2-1209-4b52-90c4-738122001f90" providerId="ADAL" clId="{501A8871-E0EF-4B41-8695-8584DC2B9064}" dt="2022-07-06T09:43:23.040" v="1080" actId="478"/>
          <ac:spMkLst>
            <pc:docMk/>
            <pc:sldMk cId="3043812926" sldId="265"/>
            <ac:spMk id="3" creationId="{BAA56320-F071-4834-9C59-02864FDD83E7}"/>
          </ac:spMkLst>
        </pc:spChg>
        <pc:spChg chg="add mod">
          <ac:chgData name="Annie Gilmore Bryant" userId="f7d795f2-1209-4b52-90c4-738122001f90" providerId="ADAL" clId="{501A8871-E0EF-4B41-8695-8584DC2B9064}" dt="2022-07-06T09:45:36.765" v="1177" actId="1076"/>
          <ac:spMkLst>
            <pc:docMk/>
            <pc:sldMk cId="3043812926" sldId="265"/>
            <ac:spMk id="12" creationId="{C143FB56-FB88-4363-9993-470211C1F8A7}"/>
          </ac:spMkLst>
        </pc:spChg>
        <pc:spChg chg="add mod">
          <ac:chgData name="Annie Gilmore Bryant" userId="f7d795f2-1209-4b52-90c4-738122001f90" providerId="ADAL" clId="{501A8871-E0EF-4B41-8695-8584DC2B9064}" dt="2022-07-06T13:30:46.897" v="2977" actId="20577"/>
          <ac:spMkLst>
            <pc:docMk/>
            <pc:sldMk cId="3043812926" sldId="265"/>
            <ac:spMk id="17" creationId="{33C87F7E-6B99-477D-BACB-82DDAF56D003}"/>
          </ac:spMkLst>
        </pc:spChg>
        <pc:spChg chg="add mod">
          <ac:chgData name="Annie Gilmore Bryant" userId="f7d795f2-1209-4b52-90c4-738122001f90" providerId="ADAL" clId="{501A8871-E0EF-4B41-8695-8584DC2B9064}" dt="2022-07-07T01:16:56.590" v="3337" actId="13926"/>
          <ac:spMkLst>
            <pc:docMk/>
            <pc:sldMk cId="3043812926" sldId="265"/>
            <ac:spMk id="23" creationId="{54FCC626-6198-4EF7-B47D-6CC3CEB673DA}"/>
          </ac:spMkLst>
        </pc:spChg>
        <pc:spChg chg="add mod">
          <ac:chgData name="Annie Gilmore Bryant" userId="f7d795f2-1209-4b52-90c4-738122001f90" providerId="ADAL" clId="{501A8871-E0EF-4B41-8695-8584DC2B9064}" dt="2022-07-06T12:54:27.504" v="2880" actId="1035"/>
          <ac:spMkLst>
            <pc:docMk/>
            <pc:sldMk cId="3043812926" sldId="265"/>
            <ac:spMk id="29" creationId="{AD874471-874D-4DF6-B218-EBE4B8115E6D}"/>
          </ac:spMkLst>
        </pc:spChg>
        <pc:spChg chg="add mod">
          <ac:chgData name="Annie Gilmore Bryant" userId="f7d795f2-1209-4b52-90c4-738122001f90" providerId="ADAL" clId="{501A8871-E0EF-4B41-8695-8584DC2B9064}" dt="2022-07-06T12:54:27.504" v="2880" actId="1035"/>
          <ac:spMkLst>
            <pc:docMk/>
            <pc:sldMk cId="3043812926" sldId="265"/>
            <ac:spMk id="32" creationId="{BA506D0D-90D7-4888-B7EF-D6006CC945E8}"/>
          </ac:spMkLst>
        </pc:spChg>
        <pc:spChg chg="add mod">
          <ac:chgData name="Annie Gilmore Bryant" userId="f7d795f2-1209-4b52-90c4-738122001f90" providerId="ADAL" clId="{501A8871-E0EF-4B41-8695-8584DC2B9064}" dt="2022-07-06T12:56:51.877" v="2941" actId="403"/>
          <ac:spMkLst>
            <pc:docMk/>
            <pc:sldMk cId="3043812926" sldId="265"/>
            <ac:spMk id="33" creationId="{6D994F29-E9A9-46B3-8348-B8E444EB4822}"/>
          </ac:spMkLst>
        </pc:spChg>
        <pc:grpChg chg="add del mod">
          <ac:chgData name="Annie Gilmore Bryant" userId="f7d795f2-1209-4b52-90c4-738122001f90" providerId="ADAL" clId="{501A8871-E0EF-4B41-8695-8584DC2B9064}" dt="2022-07-06T12:51:48.958" v="2838" actId="165"/>
          <ac:grpSpMkLst>
            <pc:docMk/>
            <pc:sldMk cId="3043812926" sldId="265"/>
            <ac:grpSpMk id="11" creationId="{D6A7DF7B-6CD4-4EB9-A0CE-FA1459616DD4}"/>
          </ac:grpSpMkLst>
        </pc:grpChg>
        <pc:picChg chg="add mod topLvl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4" creationId="{1536AEFE-1700-4A67-8B09-81D1BC05AA52}"/>
          </ac:picMkLst>
        </pc:picChg>
        <pc:picChg chg="add mod topLvl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5" creationId="{F2BBC3F5-1808-4FC1-878A-6A08AD752CFA}"/>
          </ac:picMkLst>
        </pc:picChg>
        <pc:picChg chg="add mod topLvl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7" creationId="{4FE88888-DF97-4EA7-A0A2-48575935EC2B}"/>
          </ac:picMkLst>
        </pc:picChg>
        <pc:picChg chg="add mod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14" creationId="{D7223FE4-4B71-4CFE-B20A-2771BB19DACF}"/>
          </ac:picMkLst>
        </pc:picChg>
        <pc:picChg chg="add mod">
          <ac:chgData name="Annie Gilmore Bryant" userId="f7d795f2-1209-4b52-90c4-738122001f90" providerId="ADAL" clId="{501A8871-E0EF-4B41-8695-8584DC2B9064}" dt="2022-07-06T12:54:41.211" v="2904" actId="1035"/>
          <ac:picMkLst>
            <pc:docMk/>
            <pc:sldMk cId="3043812926" sldId="265"/>
            <ac:picMk id="24" creationId="{98C20B63-028D-ADCC-D583-299620A217FB}"/>
          </ac:picMkLst>
        </pc:picChg>
        <pc:picChg chg="add mod">
          <ac:chgData name="Annie Gilmore Bryant" userId="f7d795f2-1209-4b52-90c4-738122001f90" providerId="ADAL" clId="{501A8871-E0EF-4B41-8695-8584DC2B9064}" dt="2022-07-06T12:54:27.504" v="2880" actId="1035"/>
          <ac:picMkLst>
            <pc:docMk/>
            <pc:sldMk cId="3043812926" sldId="265"/>
            <ac:picMk id="25" creationId="{0F808121-6062-48FA-84C5-8D9ACA016E43}"/>
          </ac:picMkLst>
        </pc:picChg>
        <pc:picChg chg="add del mod">
          <ac:chgData name="Annie Gilmore Bryant" userId="f7d795f2-1209-4b52-90c4-738122001f90" providerId="ADAL" clId="{501A8871-E0EF-4B41-8695-8584DC2B9064}" dt="2022-07-06T12:50:44.712" v="2821" actId="478"/>
          <ac:picMkLst>
            <pc:docMk/>
            <pc:sldMk cId="3043812926" sldId="265"/>
            <ac:picMk id="28" creationId="{7EE509BA-5CA8-4C89-8850-098A994B4F4D}"/>
          </ac:picMkLst>
        </pc:picChg>
        <pc:cxnChg chg="add mod topLvl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6" creationId="{E01F3E51-CED4-4119-B361-9D936A04630A}"/>
          </ac:cxnSpMkLst>
        </pc:cxnChg>
        <pc:cxnChg chg="add mod topLvl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8" creationId="{68888753-4914-45F1-B961-ACC643371C67}"/>
          </ac:cxnSpMkLst>
        </pc:cxnChg>
        <pc:cxnChg chg="add mod topLvl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9" creationId="{9CCD5817-81DD-4AE9-A9C0-752B309B544B}"/>
          </ac:cxnSpMkLst>
        </pc:cxnChg>
        <pc:cxnChg chg="add mod topLvl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10" creationId="{07FA8E8C-F199-4773-8014-2626B7C1622E}"/>
          </ac:cxnSpMkLst>
        </pc:cxnChg>
        <pc:cxnChg chg="add mod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16" creationId="{C96F2583-0DD0-4464-9C58-5EA7DC01D33B}"/>
          </ac:cxnSpMkLst>
        </pc:cxnChg>
        <pc:cxnChg chg="add mod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19" creationId="{F4DEE193-89D2-4E85-9DC2-A57AA024D978}"/>
          </ac:cxnSpMkLst>
        </pc:cxnChg>
        <pc:cxnChg chg="add del mod">
          <ac:chgData name="Annie Gilmore Bryant" userId="f7d795f2-1209-4b52-90c4-738122001f90" providerId="ADAL" clId="{501A8871-E0EF-4B41-8695-8584DC2B9064}" dt="2022-07-06T09:51:12.584" v="1370"/>
          <ac:cxnSpMkLst>
            <pc:docMk/>
            <pc:sldMk cId="3043812926" sldId="265"/>
            <ac:cxnSpMk id="21" creationId="{031F38C9-351B-4476-8766-0DC4241D7D76}"/>
          </ac:cxnSpMkLst>
        </pc:cxnChg>
        <pc:cxnChg chg="add del mod">
          <ac:chgData name="Annie Gilmore Bryant" userId="f7d795f2-1209-4b52-90c4-738122001f90" providerId="ADAL" clId="{501A8871-E0EF-4B41-8695-8584DC2B9064}" dt="2022-07-06T09:51:23.306" v="1375" actId="478"/>
          <ac:cxnSpMkLst>
            <pc:docMk/>
            <pc:sldMk cId="3043812926" sldId="265"/>
            <ac:cxnSpMk id="22" creationId="{0CD305B6-6A17-447E-AFF4-B10643CAA5D4}"/>
          </ac:cxnSpMkLst>
        </pc:cxnChg>
        <pc:cxnChg chg="add mod">
          <ac:chgData name="Annie Gilmore Bryant" userId="f7d795f2-1209-4b52-90c4-738122001f90" providerId="ADAL" clId="{501A8871-E0EF-4B41-8695-8584DC2B9064}" dt="2022-07-06T12:54:27.504" v="2880" actId="1035"/>
          <ac:cxnSpMkLst>
            <pc:docMk/>
            <pc:sldMk cId="3043812926" sldId="265"/>
            <ac:cxnSpMk id="30" creationId="{83034718-5F7A-453C-87F0-9514CEE4DE46}"/>
          </ac:cxnSpMkLst>
        </pc:cxnChg>
      </pc:sldChg>
      <pc:sldChg chg="addSp modSp add mod ord">
        <pc:chgData name="Annie Gilmore Bryant" userId="f7d795f2-1209-4b52-90c4-738122001f90" providerId="ADAL" clId="{501A8871-E0EF-4B41-8695-8584DC2B9064}" dt="2022-07-06T09:54:00.896" v="1613" actId="1076"/>
        <pc:sldMkLst>
          <pc:docMk/>
          <pc:sldMk cId="232716019" sldId="274"/>
        </pc:sldMkLst>
        <pc:spChg chg="mod">
          <ac:chgData name="Annie Gilmore Bryant" userId="f7d795f2-1209-4b52-90c4-738122001f90" providerId="ADAL" clId="{501A8871-E0EF-4B41-8695-8584DC2B9064}" dt="2022-07-06T09:47:03.768" v="1201" actId="14100"/>
          <ac:spMkLst>
            <pc:docMk/>
            <pc:sldMk cId="232716019" sldId="274"/>
            <ac:spMk id="2" creationId="{BD45A21E-6B72-F7E8-3FC2-025ADC1E03D0}"/>
          </ac:spMkLst>
        </pc:spChg>
        <pc:spChg chg="add mod">
          <ac:chgData name="Annie Gilmore Bryant" userId="f7d795f2-1209-4b52-90c4-738122001f90" providerId="ADAL" clId="{501A8871-E0EF-4B41-8695-8584DC2B9064}" dt="2022-07-06T09:54:00.896" v="1613" actId="1076"/>
          <ac:spMkLst>
            <pc:docMk/>
            <pc:sldMk cId="232716019" sldId="274"/>
            <ac:spMk id="6" creationId="{F59E5C2D-A790-40A8-820E-0CBC0BCA1A7C}"/>
          </ac:spMkLst>
        </pc:spChg>
        <pc:spChg chg="mod">
          <ac:chgData name="Annie Gilmore Bryant" userId="f7d795f2-1209-4b52-90c4-738122001f90" providerId="ADAL" clId="{501A8871-E0EF-4B41-8695-8584DC2B9064}" dt="2022-07-06T09:46:45.774" v="1180" actId="2711"/>
          <ac:spMkLst>
            <pc:docMk/>
            <pc:sldMk cId="232716019" sldId="274"/>
            <ac:spMk id="8" creationId="{C5FB6828-BC7F-318F-29B1-17EDA86D1028}"/>
          </ac:spMkLst>
        </pc:spChg>
      </pc:sldChg>
      <pc:sldChg chg="addSp delSp modSp new mod">
        <pc:chgData name="Annie Gilmore Bryant" userId="f7d795f2-1209-4b52-90c4-738122001f90" providerId="ADAL" clId="{501A8871-E0EF-4B41-8695-8584DC2B9064}" dt="2022-07-06T12:04:47.510" v="2775" actId="1076"/>
        <pc:sldMkLst>
          <pc:docMk/>
          <pc:sldMk cId="4064698559" sldId="275"/>
        </pc:sldMkLst>
        <pc:spChg chg="mod">
          <ac:chgData name="Annie Gilmore Bryant" userId="f7d795f2-1209-4b52-90c4-738122001f90" providerId="ADAL" clId="{501A8871-E0EF-4B41-8695-8584DC2B9064}" dt="2022-07-06T12:04:12.759" v="2763" actId="404"/>
          <ac:spMkLst>
            <pc:docMk/>
            <pc:sldMk cId="4064698559" sldId="275"/>
            <ac:spMk id="2" creationId="{4C01416F-4613-4CB9-94E3-C9FE4DFE548D}"/>
          </ac:spMkLst>
        </pc:spChg>
        <pc:spChg chg="del">
          <ac:chgData name="Annie Gilmore Bryant" userId="f7d795f2-1209-4b52-90c4-738122001f90" providerId="ADAL" clId="{501A8871-E0EF-4B41-8695-8584DC2B9064}" dt="2022-07-06T12:04:16.127" v="2764" actId="478"/>
          <ac:spMkLst>
            <pc:docMk/>
            <pc:sldMk cId="4064698559" sldId="275"/>
            <ac:spMk id="3" creationId="{9817DBF8-8A73-4FC3-BADC-916F3AF91121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6" creationId="{DC08EA60-F67D-4703-A006-0FAC8172B24F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7" creationId="{64D829CD-22E3-4C10-B1B6-FEB075B225F7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8" creationId="{13CA4B2D-C1E5-4BE9-B9F0-EB5ECBBE1063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9" creationId="{576E945C-B20C-492D-913F-86B7445FFDF2}"/>
          </ac:spMkLst>
        </pc:spChg>
        <pc:spChg chg="add mod">
          <ac:chgData name="Annie Gilmore Bryant" userId="f7d795f2-1209-4b52-90c4-738122001f90" providerId="ADAL" clId="{501A8871-E0EF-4B41-8695-8584DC2B9064}" dt="2022-07-06T12:04:41.813" v="2773" actId="404"/>
          <ac:spMkLst>
            <pc:docMk/>
            <pc:sldMk cId="4064698559" sldId="275"/>
            <ac:spMk id="10" creationId="{A3F00106-ED74-4D58-BF86-44FC52AF3F2B}"/>
          </ac:spMkLst>
        </pc:spChg>
        <pc:grpChg chg="add mod">
          <ac:chgData name="Annie Gilmore Bryant" userId="f7d795f2-1209-4b52-90c4-738122001f90" providerId="ADAL" clId="{501A8871-E0EF-4B41-8695-8584DC2B9064}" dt="2022-07-06T12:04:47.510" v="2775" actId="1076"/>
          <ac:grpSpMkLst>
            <pc:docMk/>
            <pc:sldMk cId="4064698559" sldId="275"/>
            <ac:grpSpMk id="11" creationId="{7B72EA5F-1B52-40DC-A463-2B60CF66BFCF}"/>
          </ac:grpSpMkLst>
        </pc:grpChg>
        <pc:picChg chg="add mod">
          <ac:chgData name="Annie Gilmore Bryant" userId="f7d795f2-1209-4b52-90c4-738122001f90" providerId="ADAL" clId="{501A8871-E0EF-4B41-8695-8584DC2B9064}" dt="2022-07-06T12:04:28.584" v="2766" actId="164"/>
          <ac:picMkLst>
            <pc:docMk/>
            <pc:sldMk cId="4064698559" sldId="275"/>
            <ac:picMk id="4" creationId="{7EDBC018-0ED2-4C87-9EFF-170DB50CF92A}"/>
          </ac:picMkLst>
        </pc:picChg>
        <pc:picChg chg="add mod">
          <ac:chgData name="Annie Gilmore Bryant" userId="f7d795f2-1209-4b52-90c4-738122001f90" providerId="ADAL" clId="{501A8871-E0EF-4B41-8695-8584DC2B9064}" dt="2022-07-06T12:04:28.584" v="2766" actId="164"/>
          <ac:picMkLst>
            <pc:docMk/>
            <pc:sldMk cId="4064698559" sldId="275"/>
            <ac:picMk id="5" creationId="{21CD5446-1F31-4475-A087-19FA3A5EC5DE}"/>
          </ac:picMkLst>
        </pc:picChg>
      </pc:sldChg>
      <pc:sldChg chg="add">
        <pc:chgData name="Annie Gilmore Bryant" userId="f7d795f2-1209-4b52-90c4-738122001f90" providerId="ADAL" clId="{501A8871-E0EF-4B41-8695-8584DC2B9064}" dt="2022-07-07T01:25:46.425" v="3338"/>
        <pc:sldMkLst>
          <pc:docMk/>
          <pc:sldMk cId="354267232" sldId="276"/>
        </pc:sldMkLst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gif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7B0FA-2CD3-4D35-9CF3-720A3CC191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1E64B-3EAB-4076-A3D4-6929A32C03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A2295-3B36-4619-A206-E6AF3B479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91752-FD03-4882-BAC9-C4BFC690C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8B58D-C6B0-453F-8D74-DC75AD6F5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0209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F51E-7197-44DD-93D7-8BE4E7B53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2FA57-A576-4EAE-9EAD-0A75CB3EC6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31F6F-2658-40DF-A732-496C4B311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4148F-ED0A-454F-A55E-9EA06BDB3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C371A-92C2-4949-BFD8-D60E75156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560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45D9AF-1CCC-4B5D-8FFE-6146EAB63F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4E8514-AC95-4524-94A3-2589825ED0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0DD2C-BDEC-44D1-8E39-A383E053F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7146CB-1E44-49D0-BB1D-C96F00EDC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CDFBF-7E04-4969-9C2A-08115B44A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5433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BF90A-A28D-495F-9A26-C7E63FD01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C95F1-55A3-40D5-AB25-28005F2FC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7FBFD-A3DC-4824-8755-367D125C4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C0079-8630-4B6F-969F-FE31EB8A2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3DADF-8C2F-4B03-BC33-3DD8C1D19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2986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19B74-E2BB-4F14-99FA-4F0EBEB0C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DF76-F7A5-4826-BAA7-02A155330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9E13D-3380-4C0C-9801-C2624331C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59CC9-B542-4C77-9680-F9B3CF108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68D75-261E-445E-90B7-20116CEA5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8943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BC832-9A5C-4A52-BCCF-F2BD82E15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2C7D8-86F7-4FA0-91D7-A020E80E1E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10D29-C09C-4FF3-8BFC-E257F20390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B89B14-880C-4818-A2DA-249B1BA6A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F6BE8-A718-4598-88B3-91AB6F3D6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DF43F-AE61-444A-B562-EB3334A31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41808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00495-4502-4D04-9C5E-4FAFA87B7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FB3F9-1D4F-4AF0-A0AB-69557EACB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6F97-B152-450E-8C5C-312A905B0F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AA695E-7EFE-43C1-96B0-EAB9269960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1C86E8-547F-44B5-949C-0AEB2F3168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1D05F8-C38A-4C1E-B80B-BDC84AE4B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913EF4-00FF-4566-882B-A1B56BD91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AF40C4-9142-4929-99DC-5C3A2A2FB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2321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4C426-DB4E-419E-A97D-F82529DCA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2622B3-E7F1-42C7-903E-BA2E9B265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7DE276-1A53-4A63-ADF2-9BB1FB264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08360-824F-409A-9D12-3B35E3FD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2503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F88852-33EA-4721-A10B-6A0CF49A4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6F7D5F-0C54-4385-8FD6-8B0EF0221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ACE13-F2D7-497F-9203-1507CFCF8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5989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9C1D8-B308-4662-BDC3-D73670E4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5B748-2D0C-4F33-8A57-366C75340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030048-7F92-479F-8BA9-CCDEC157F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1F790-B52D-4A7C-A826-7B2381B83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F3454-B9FB-473F-82C6-952388C72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2BFAA-822C-4BEA-9DF0-5E0B15872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4402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489D4-B25F-4D29-BCD2-E4442B1C4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7DA4F0-E420-449A-AC2A-9CA7E64F7D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186E0-7C2A-4908-993D-5B0E86C88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EF2D78-3AF2-4229-866D-B9FEB0D70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91870E-48A2-4C1A-8F8D-34C813CF9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2A36E-1B3B-4BCA-935F-95530309F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6554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C112D4-19B2-4AF2-BC15-A5D78552E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F9E3A-C236-4ADA-8E10-B855D8445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FC26A3-404D-4293-A1C4-0A3EF172B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BE3A1-155F-455E-AEF0-7FBC6F02BD9A}" type="datetimeFigureOut">
              <a:rPr lang="en-AU" smtClean="0"/>
              <a:t>6/07/2022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7C31D-E2A9-41BA-B911-78C0CF6A7C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109DBF-F55B-4BB4-9535-8AEED91D5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B1D40-91D7-4F21-B16A-03AD4647C65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0009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5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openxmlformats.org/officeDocument/2006/relationships/hyperlink" Target="https://arxiv.org/pdf/2201.11941.pdf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octave.org/Category:Installation" TargetMode="External"/><Relationship Id="rId2" Type="http://schemas.openxmlformats.org/officeDocument/2006/relationships/hyperlink" Target="https://pyspi-toolkit.readthedocs.io/en/lates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naconda.com/products/distributi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eatmap of Pearson correlation between 38 features extracted from PPG, four covariates, and age: the feature a and age shows negative correlation, while tpr and age are positively correlated.">
            <a:extLst>
              <a:ext uri="{FF2B5EF4-FFF2-40B4-BE49-F238E27FC236}">
                <a16:creationId xmlns:a16="http://schemas.microsoft.com/office/drawing/2014/main" id="{F53039EB-9DD5-4B18-87FF-0BDCF56747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6" t="20075" r="20279" b="14023"/>
          <a:stretch/>
        </p:blipFill>
        <p:spPr bwMode="auto">
          <a:xfrm>
            <a:off x="0" y="-1"/>
            <a:ext cx="6718434" cy="684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CDD5BE-40C7-47C6-BDCD-3C820C66949B}"/>
              </a:ext>
            </a:extLst>
          </p:cNvPr>
          <p:cNvSpPr txBox="1"/>
          <p:nvPr/>
        </p:nvSpPr>
        <p:spPr>
          <a:xfrm>
            <a:off x="7103443" y="1703672"/>
            <a:ext cx="48992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Product Sans" panose="020B0403030502040203" pitchFamily="34" charset="0"/>
              </a:rPr>
              <a:t>pyspi</a:t>
            </a:r>
            <a:r>
              <a:rPr lang="en-US" dirty="0">
                <a:latin typeface="Product Sans" panose="020B0403030502040203" pitchFamily="34" charset="0"/>
              </a:rPr>
              <a:t>: python toolkit for statistical analysis of pairwise interactions</a:t>
            </a:r>
          </a:p>
          <a:p>
            <a:endParaRPr lang="en-US" dirty="0">
              <a:latin typeface="Product Sans" panose="020B0403030502040203" pitchFamily="34" charset="0"/>
            </a:endParaRPr>
          </a:p>
          <a:p>
            <a:r>
              <a:rPr lang="en-US" dirty="0">
                <a:latin typeface="Product Sans" panose="020B0403030502040203" pitchFamily="34" charset="0"/>
              </a:rPr>
              <a:t>Package author: Oliver Cliff</a:t>
            </a:r>
          </a:p>
          <a:p>
            <a:r>
              <a:rPr lang="en-AU" dirty="0">
                <a:latin typeface="Product Sans" panose="020B0403030502040203" pitchFamily="34" charset="0"/>
              </a:rPr>
              <a:t>Workshop presenter: Annie G. Bryant</a:t>
            </a:r>
          </a:p>
          <a:p>
            <a:endParaRPr lang="en-AU" dirty="0">
              <a:latin typeface="Product Sans" panose="020B0403030502040203" pitchFamily="34" charset="0"/>
            </a:endParaRPr>
          </a:p>
          <a:p>
            <a:r>
              <a:rPr lang="en-AU" dirty="0">
                <a:latin typeface="Product Sans" panose="020B0403030502040203" pitchFamily="34" charset="0"/>
              </a:rPr>
              <a:t>16 July 2022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FE33CB-0E1F-4F50-BEA9-E97B30169CAF}"/>
              </a:ext>
            </a:extLst>
          </p:cNvPr>
          <p:cNvSpPr txBox="1"/>
          <p:nvPr/>
        </p:nvSpPr>
        <p:spPr>
          <a:xfrm>
            <a:off x="9200147" y="6052687"/>
            <a:ext cx="2897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Product Sans" panose="020B0403030502040203" pitchFamily="34" charset="0"/>
              </a:rPr>
              <a:t>Link to repo</a:t>
            </a:r>
          </a:p>
          <a:p>
            <a:pPr algn="r"/>
            <a:r>
              <a:rPr lang="en-US" dirty="0">
                <a:latin typeface="Product Sans" panose="020B0403030502040203" pitchFamily="34" charset="0"/>
              </a:rPr>
              <a:t>QR code to repo</a:t>
            </a:r>
            <a:endParaRPr lang="en-AU" dirty="0">
              <a:latin typeface="Product Sans" panose="020B040303050204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F1BE15-E9E3-464B-BA5F-4F8FFA6601E3}"/>
              </a:ext>
            </a:extLst>
          </p:cNvPr>
          <p:cNvSpPr txBox="1"/>
          <p:nvPr/>
        </p:nvSpPr>
        <p:spPr>
          <a:xfrm>
            <a:off x="94649" y="5314023"/>
            <a:ext cx="28972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highlight>
                  <a:srgbClr val="C0C0C0"/>
                </a:highlight>
                <a:latin typeface="Product Sans" panose="020B0403030502040203" pitchFamily="34" charset="0"/>
              </a:rPr>
              <a:t>Gonna</a:t>
            </a:r>
            <a:r>
              <a:rPr lang="en-US" sz="2800" dirty="0">
                <a:highlight>
                  <a:srgbClr val="C0C0C0"/>
                </a:highlight>
                <a:latin typeface="Product Sans" panose="020B0403030502040203" pitchFamily="34" charset="0"/>
              </a:rPr>
              <a:t> turn this into a cool graphic</a:t>
            </a:r>
            <a:endParaRPr lang="en-AU" sz="2800" dirty="0">
              <a:highlight>
                <a:srgbClr val="C0C0C0"/>
              </a:highlight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748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99BC-6D8D-49ED-9C4E-C9797E9AD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2127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Product Sans" panose="020B0403030502040203" pitchFamily="34" charset="0"/>
              </a:rPr>
              <a:t>Intro to theft and pySPI for univariate + pairwise time-series feature extraction</a:t>
            </a:r>
            <a:endParaRPr lang="en-AU" sz="3600" dirty="0">
              <a:latin typeface="Product Sans" panose="020B040303050204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14145-C9CE-456E-943F-53B94C7EA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942" y="4518290"/>
            <a:ext cx="3403388" cy="194871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277085-DB9A-4F91-9832-DBF7E7F8F9E4}"/>
              </a:ext>
            </a:extLst>
          </p:cNvPr>
          <p:cNvCxnSpPr>
            <a:cxnSpLocks/>
          </p:cNvCxnSpPr>
          <p:nvPr/>
        </p:nvCxnSpPr>
        <p:spPr>
          <a:xfrm flipV="1">
            <a:off x="4106863" y="3865052"/>
            <a:ext cx="7539040" cy="1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73F44D84-017A-43B0-ACD7-14A3A4AA9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9913" y="2536685"/>
            <a:ext cx="892174" cy="1032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D03046-69E9-4E1B-BFCB-282110537BA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8" t="2956" r="2573" b="5531"/>
          <a:stretch/>
        </p:blipFill>
        <p:spPr>
          <a:xfrm>
            <a:off x="510051" y="1702916"/>
            <a:ext cx="1467134" cy="1105468"/>
          </a:xfrm>
          <a:prstGeom prst="rect">
            <a:avLst/>
          </a:prstGeom>
          <a:ln w="19050">
            <a:solidFill>
              <a:srgbClr val="1B76CE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BE26D8-02EC-4CEA-9B9C-363CF97404A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9812" r="90605">
                        <a14:foregroundMark x1="90605" y1="54865" x2="90397" y2="58108"/>
                        <a14:foregroundMark x1="89144" y1="65405" x2="89144" y2="65676"/>
                        <a14:foregroundMark x1="9603" y1="58919" x2="9603" y2="58378"/>
                      </a14:backgroundRemoval>
                    </a14:imgEffect>
                  </a14:imgLayer>
                </a14:imgProps>
              </a:ext>
            </a:extLst>
          </a:blip>
          <a:srcRect l="7093" t="9063" r="7212" b="10415"/>
          <a:stretch/>
        </p:blipFill>
        <p:spPr>
          <a:xfrm>
            <a:off x="1243618" y="3148813"/>
            <a:ext cx="1973638" cy="143248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A39052-9F9E-46E2-B516-E8967D571970}"/>
              </a:ext>
            </a:extLst>
          </p:cNvPr>
          <p:cNvCxnSpPr>
            <a:cxnSpLocks/>
          </p:cNvCxnSpPr>
          <p:nvPr/>
        </p:nvCxnSpPr>
        <p:spPr>
          <a:xfrm>
            <a:off x="510051" y="2784722"/>
            <a:ext cx="987176" cy="862417"/>
          </a:xfrm>
          <a:prstGeom prst="line">
            <a:avLst/>
          </a:prstGeom>
          <a:ln w="28575">
            <a:solidFill>
              <a:srgbClr val="1975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1F1FC5F5-16EF-4820-9640-ECAECD73267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8" t="3373" r="2608" b="5154"/>
          <a:stretch/>
        </p:blipFill>
        <p:spPr>
          <a:xfrm>
            <a:off x="2246934" y="1703387"/>
            <a:ext cx="1466419" cy="1104997"/>
          </a:xfrm>
          <a:prstGeom prst="rect">
            <a:avLst/>
          </a:prstGeom>
          <a:ln w="28575">
            <a:solidFill>
              <a:srgbClr val="EF2D2D"/>
            </a:solidFill>
          </a:ln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C8D6F3F-521F-4989-A702-94A26D1C271D}"/>
              </a:ext>
            </a:extLst>
          </p:cNvPr>
          <p:cNvCxnSpPr>
            <a:cxnSpLocks/>
          </p:cNvCxnSpPr>
          <p:nvPr/>
        </p:nvCxnSpPr>
        <p:spPr>
          <a:xfrm flipH="1">
            <a:off x="1856397" y="2808384"/>
            <a:ext cx="114931" cy="671416"/>
          </a:xfrm>
          <a:prstGeom prst="line">
            <a:avLst/>
          </a:prstGeom>
          <a:ln w="28575">
            <a:solidFill>
              <a:srgbClr val="1975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33E3922-246E-40D8-B16D-58C5FA077592}"/>
              </a:ext>
            </a:extLst>
          </p:cNvPr>
          <p:cNvCxnSpPr>
            <a:cxnSpLocks/>
          </p:cNvCxnSpPr>
          <p:nvPr/>
        </p:nvCxnSpPr>
        <p:spPr>
          <a:xfrm flipH="1">
            <a:off x="3088240" y="2808384"/>
            <a:ext cx="625113" cy="1058285"/>
          </a:xfrm>
          <a:prstGeom prst="line">
            <a:avLst/>
          </a:prstGeom>
          <a:ln w="28575">
            <a:solidFill>
              <a:srgbClr val="EF2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B0E3BC-DA8B-416C-9131-6E78354A1AA3}"/>
              </a:ext>
            </a:extLst>
          </p:cNvPr>
          <p:cNvCxnSpPr>
            <a:cxnSpLocks/>
          </p:cNvCxnSpPr>
          <p:nvPr/>
        </p:nvCxnSpPr>
        <p:spPr>
          <a:xfrm>
            <a:off x="2246934" y="2808384"/>
            <a:ext cx="565699" cy="838755"/>
          </a:xfrm>
          <a:prstGeom prst="line">
            <a:avLst/>
          </a:prstGeom>
          <a:ln w="28575">
            <a:solidFill>
              <a:srgbClr val="EF2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picture containing chart&#10;&#10;Description automatically generated">
            <a:extLst>
              <a:ext uri="{FF2B5EF4-FFF2-40B4-BE49-F238E27FC236}">
                <a16:creationId xmlns:a16="http://schemas.microsoft.com/office/drawing/2014/main" id="{A22DF85E-8FE5-44E1-B693-EDB3285E58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227" y="4921722"/>
            <a:ext cx="1466419" cy="1147632"/>
          </a:xfrm>
          <a:prstGeom prst="rect">
            <a:avLst/>
          </a:prstGeom>
          <a:ln w="28575">
            <a:solidFill>
              <a:srgbClr val="7030A0"/>
            </a:solidFill>
          </a:ln>
        </p:spPr>
      </p:pic>
      <p:pic>
        <p:nvPicPr>
          <p:cNvPr id="25" name="Picture 2" descr="Page Not Found">
            <a:extLst>
              <a:ext uri="{FF2B5EF4-FFF2-40B4-BE49-F238E27FC236}">
                <a16:creationId xmlns:a16="http://schemas.microsoft.com/office/drawing/2014/main" id="{79A262D9-E11C-4C83-A448-B23614C3B3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1922"/>
          <a:stretch/>
        </p:blipFill>
        <p:spPr bwMode="auto">
          <a:xfrm>
            <a:off x="8547148" y="2968369"/>
            <a:ext cx="1573573" cy="30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Page Not Found">
            <a:extLst>
              <a:ext uri="{FF2B5EF4-FFF2-40B4-BE49-F238E27FC236}">
                <a16:creationId xmlns:a16="http://schemas.microsoft.com/office/drawing/2014/main" id="{BED2E2FC-1390-40DE-BD91-8106A46F25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1922"/>
          <a:stretch/>
        </p:blipFill>
        <p:spPr bwMode="auto">
          <a:xfrm flipH="1">
            <a:off x="8547148" y="2579342"/>
            <a:ext cx="1573571" cy="30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BB0D736-7F24-4A75-A360-F81EBB9B42E8}"/>
              </a:ext>
            </a:extLst>
          </p:cNvPr>
          <p:cNvSpPr txBox="1"/>
          <p:nvPr/>
        </p:nvSpPr>
        <p:spPr>
          <a:xfrm>
            <a:off x="3976758" y="1689483"/>
            <a:ext cx="4704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Univariate time-series feature extraction</a:t>
            </a:r>
            <a:endParaRPr lang="en-AU" b="1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9F70F0C-7EDA-4FBD-AEC0-8470E1702C44}"/>
              </a:ext>
            </a:extLst>
          </p:cNvPr>
          <p:cNvSpPr txBox="1"/>
          <p:nvPr/>
        </p:nvSpPr>
        <p:spPr>
          <a:xfrm>
            <a:off x="3976758" y="4016247"/>
            <a:ext cx="4704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Product Sans" panose="020B0403030502040203" pitchFamily="34" charset="0"/>
                <a:ea typeface="Open Sans" pitchFamily="2" charset="0"/>
                <a:cs typeface="Open Sans" pitchFamily="2" charset="0"/>
              </a:rPr>
              <a:t>Pairwise time-series feature extraction</a:t>
            </a:r>
            <a:endParaRPr lang="en-AU" b="1" dirty="0">
              <a:solidFill>
                <a:schemeClr val="tx1"/>
              </a:solidFill>
              <a:latin typeface="Product Sans" panose="020B0403030502040203" pitchFamily="34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67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5A21E-6B72-F7E8-3FC2-025ADC1E0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267" y="365125"/>
            <a:ext cx="10659533" cy="1325563"/>
          </a:xfrm>
        </p:spPr>
        <p:txBody>
          <a:bodyPr/>
          <a:lstStyle/>
          <a:p>
            <a:r>
              <a:rPr lang="en-US" dirty="0">
                <a:latin typeface="Product Sans" panose="020B0403030502040203" pitchFamily="34" charset="0"/>
                <a:cs typeface="Calibri Light"/>
              </a:rPr>
              <a:t>Understanding pairwise interactions in general</a:t>
            </a:r>
            <a:endParaRPr lang="en-US" dirty="0">
              <a:latin typeface="Product Sans" panose="020B0403030502040203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5FB6828-BC7F-318F-29B1-17EDA86D102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Product Sans" panose="020B0403030502040203" pitchFamily="34" charset="0"/>
                <a:cs typeface="Calibri"/>
              </a:rPr>
              <a:t>Used in every discipline</a:t>
            </a:r>
          </a:p>
          <a:p>
            <a:pPr lvl="1"/>
            <a:r>
              <a:rPr lang="en-US" dirty="0">
                <a:latin typeface="Product Sans" panose="020B0403030502040203" pitchFamily="34" charset="0"/>
                <a:cs typeface="Calibri"/>
              </a:rPr>
              <a:t>Neuroscience</a:t>
            </a:r>
          </a:p>
          <a:p>
            <a:pPr lvl="2"/>
            <a:r>
              <a:rPr lang="en-US" dirty="0">
                <a:latin typeface="Product Sans" panose="020B0403030502040203" pitchFamily="34" charset="0"/>
                <a:cs typeface="Calibri"/>
              </a:rPr>
              <a:t>Connectivity measures</a:t>
            </a:r>
          </a:p>
          <a:p>
            <a:pPr lvl="1"/>
            <a:r>
              <a:rPr lang="en-US" dirty="0">
                <a:latin typeface="Product Sans" panose="020B0403030502040203" pitchFamily="34" charset="0"/>
                <a:cs typeface="Calibri"/>
              </a:rPr>
              <a:t>Econometrics</a:t>
            </a:r>
          </a:p>
          <a:p>
            <a:pPr lvl="2"/>
            <a:r>
              <a:rPr lang="en-US" dirty="0">
                <a:latin typeface="Product Sans" panose="020B0403030502040203" pitchFamily="34" charset="0"/>
                <a:cs typeface="Calibri"/>
              </a:rPr>
              <a:t>Interactions b/w assets</a:t>
            </a:r>
          </a:p>
          <a:p>
            <a:pPr lvl="1"/>
            <a:r>
              <a:rPr lang="en-US" dirty="0">
                <a:latin typeface="Product Sans" panose="020B0403030502040203" pitchFamily="34" charset="0"/>
                <a:cs typeface="Calibri"/>
              </a:rPr>
              <a:t>Earth systems science</a:t>
            </a:r>
          </a:p>
          <a:p>
            <a:pPr lvl="2"/>
            <a:r>
              <a:rPr lang="en-US" dirty="0">
                <a:latin typeface="Product Sans" panose="020B0403030502040203" pitchFamily="34" charset="0"/>
                <a:cs typeface="Calibri"/>
              </a:rPr>
              <a:t>Dependence within ecosystems</a:t>
            </a:r>
          </a:p>
          <a:p>
            <a:pPr lvl="1"/>
            <a:r>
              <a:rPr lang="en-US" dirty="0">
                <a:latin typeface="Product Sans" panose="020B0403030502040203" pitchFamily="34" charset="0"/>
                <a:cs typeface="Calibri"/>
              </a:rPr>
              <a:t>Biology</a:t>
            </a:r>
          </a:p>
          <a:p>
            <a:pPr lvl="2"/>
            <a:r>
              <a:rPr lang="en-US" dirty="0">
                <a:latin typeface="Product Sans" panose="020B0403030502040203" pitchFamily="34" charset="0"/>
                <a:cs typeface="Calibri"/>
              </a:rPr>
              <a:t>Leader/follower in collective motion</a:t>
            </a:r>
          </a:p>
          <a:p>
            <a:pPr lvl="2"/>
            <a:endParaRPr lang="en-US" dirty="0">
              <a:latin typeface="Product Sans" panose="020B0403030502040203" pitchFamily="34" charset="0"/>
              <a:cs typeface="Calibri"/>
            </a:endParaRPr>
          </a:p>
          <a:p>
            <a:pPr lvl="2"/>
            <a:endParaRPr lang="en-US" dirty="0">
              <a:latin typeface="Product Sans" panose="020B0403030502040203" pitchFamily="34" charset="0"/>
              <a:cs typeface="Calibri"/>
            </a:endParaRPr>
          </a:p>
          <a:p>
            <a:pPr lvl="1"/>
            <a:endParaRPr lang="en-US" dirty="0">
              <a:latin typeface="Product Sans" panose="020B0403030502040203" pitchFamily="34" charset="0"/>
              <a:cs typeface="Calibri"/>
            </a:endParaRPr>
          </a:p>
        </p:txBody>
      </p:sp>
      <p:pic>
        <p:nvPicPr>
          <p:cNvPr id="16" name="Picture 16" descr="Shape&#10;&#10;Description automatically generated">
            <a:extLst>
              <a:ext uri="{FF2B5EF4-FFF2-40B4-BE49-F238E27FC236}">
                <a16:creationId xmlns:a16="http://schemas.microsoft.com/office/drawing/2014/main" id="{36CBC66A-D9AB-EAED-4C93-1E79AC8EAE6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38262" y="2286794"/>
            <a:ext cx="4181475" cy="3429000"/>
          </a:xfr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650A11B4-D19B-23A5-A770-EFB57F86E9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4535" y="3271434"/>
            <a:ext cx="1128796" cy="11287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9E5C2D-A790-40A8-820E-0CBC0BCA1A7C}"/>
              </a:ext>
            </a:extLst>
          </p:cNvPr>
          <p:cNvSpPr txBox="1"/>
          <p:nvPr/>
        </p:nvSpPr>
        <p:spPr>
          <a:xfrm flipH="1">
            <a:off x="0" y="6488668"/>
            <a:ext cx="4895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roduct Sans" panose="020B0403030502040203" pitchFamily="34" charset="0"/>
              </a:rPr>
              <a:t>Slide courtesy of Oliver Cliff</a:t>
            </a:r>
            <a:endParaRPr lang="en-AU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16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36AEFE-1700-4A67-8B09-81D1BC05AA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8" t="2956" r="2573" b="5531"/>
          <a:stretch/>
        </p:blipFill>
        <p:spPr>
          <a:xfrm>
            <a:off x="522708" y="4333501"/>
            <a:ext cx="1309374" cy="986598"/>
          </a:xfrm>
          <a:prstGeom prst="rect">
            <a:avLst/>
          </a:prstGeom>
          <a:ln w="28575">
            <a:solidFill>
              <a:srgbClr val="1B76C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BBC3F5-1808-4FC1-878A-6A08AD752C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812" r="90605">
                        <a14:foregroundMark x1="90605" y1="54865" x2="90397" y2="58108"/>
                        <a14:foregroundMark x1="89144" y1="65405" x2="89144" y2="65676"/>
                        <a14:foregroundMark x1="9603" y1="58919" x2="9603" y2="58378"/>
                      </a14:backgroundRemoval>
                    </a14:imgEffect>
                  </a14:imgLayer>
                </a14:imgProps>
              </a:ext>
            </a:extLst>
          </a:blip>
          <a:srcRect l="7093" t="9063" r="7212" b="10415"/>
          <a:stretch/>
        </p:blipFill>
        <p:spPr>
          <a:xfrm>
            <a:off x="465678" y="2879483"/>
            <a:ext cx="1761415" cy="1278447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1F3E51-CED4-4119-B361-9D936A04630A}"/>
              </a:ext>
            </a:extLst>
          </p:cNvPr>
          <p:cNvCxnSpPr>
            <a:cxnSpLocks/>
          </p:cNvCxnSpPr>
          <p:nvPr/>
        </p:nvCxnSpPr>
        <p:spPr>
          <a:xfrm flipH="1">
            <a:off x="522708" y="3509385"/>
            <a:ext cx="181761" cy="824116"/>
          </a:xfrm>
          <a:prstGeom prst="line">
            <a:avLst/>
          </a:prstGeom>
          <a:ln w="28575">
            <a:solidFill>
              <a:srgbClr val="1975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FE88888-DF97-4EA7-A0A2-48575935EC2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8" t="3373" r="2608" b="5154"/>
          <a:stretch/>
        </p:blipFill>
        <p:spPr>
          <a:xfrm>
            <a:off x="859671" y="1589482"/>
            <a:ext cx="1308736" cy="986178"/>
          </a:xfrm>
          <a:prstGeom prst="rect">
            <a:avLst/>
          </a:prstGeom>
          <a:ln w="28575">
            <a:solidFill>
              <a:srgbClr val="EF2D2D"/>
            </a:solidFill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888753-4914-45F1-B961-ACC643371C67}"/>
              </a:ext>
            </a:extLst>
          </p:cNvPr>
          <p:cNvCxnSpPr>
            <a:cxnSpLocks/>
          </p:cNvCxnSpPr>
          <p:nvPr/>
        </p:nvCxnSpPr>
        <p:spPr>
          <a:xfrm>
            <a:off x="947250" y="3509385"/>
            <a:ext cx="895887" cy="815201"/>
          </a:xfrm>
          <a:prstGeom prst="line">
            <a:avLst/>
          </a:prstGeom>
          <a:ln w="28575">
            <a:solidFill>
              <a:srgbClr val="1975C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CCD5817-81DD-4AE9-A9C0-752B309B544B}"/>
              </a:ext>
            </a:extLst>
          </p:cNvPr>
          <p:cNvCxnSpPr>
            <a:cxnSpLocks/>
          </p:cNvCxnSpPr>
          <p:nvPr/>
        </p:nvCxnSpPr>
        <p:spPr>
          <a:xfrm flipH="1">
            <a:off x="2111950" y="2575660"/>
            <a:ext cx="68629" cy="944489"/>
          </a:xfrm>
          <a:prstGeom prst="line">
            <a:avLst/>
          </a:prstGeom>
          <a:ln w="28575">
            <a:solidFill>
              <a:srgbClr val="EF2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7FA8E8C-F199-4773-8014-2626B7C1622E}"/>
              </a:ext>
            </a:extLst>
          </p:cNvPr>
          <p:cNvCxnSpPr>
            <a:cxnSpLocks/>
          </p:cNvCxnSpPr>
          <p:nvPr/>
        </p:nvCxnSpPr>
        <p:spPr>
          <a:xfrm>
            <a:off x="847500" y="2575660"/>
            <a:ext cx="1018479" cy="748565"/>
          </a:xfrm>
          <a:prstGeom prst="line">
            <a:avLst/>
          </a:prstGeom>
          <a:ln w="28575">
            <a:solidFill>
              <a:srgbClr val="EF2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43FB56-FB88-4363-9993-470211C1F8A7}"/>
              </a:ext>
            </a:extLst>
          </p:cNvPr>
          <p:cNvSpPr txBox="1"/>
          <p:nvPr/>
        </p:nvSpPr>
        <p:spPr>
          <a:xfrm>
            <a:off x="254748" y="391522"/>
            <a:ext cx="116825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Product Sans" panose="020B0403030502040203" pitchFamily="34" charset="0"/>
              </a:rPr>
              <a:t>Leveraging pairwise interactions to understand brain network dynamics</a:t>
            </a:r>
            <a:endParaRPr lang="en-AU" sz="2800" dirty="0">
              <a:latin typeface="Product Sans" panose="020B0403030502040203" pitchFamily="34" charset="0"/>
            </a:endParaRPr>
          </a:p>
        </p:txBody>
      </p:sp>
      <p:pic>
        <p:nvPicPr>
          <p:cNvPr id="14" name="Picture 13" descr="A picture containing chart&#10;&#10;Description automatically generated">
            <a:extLst>
              <a:ext uri="{FF2B5EF4-FFF2-40B4-BE49-F238E27FC236}">
                <a16:creationId xmlns:a16="http://schemas.microsoft.com/office/drawing/2014/main" id="{D7223FE4-4B71-4CFE-B20A-2771BB19DA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120" y="2826714"/>
            <a:ext cx="2232500" cy="1747174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96F2583-0DD0-4464-9C58-5EA7DC01D33B}"/>
              </a:ext>
            </a:extLst>
          </p:cNvPr>
          <p:cNvCxnSpPr>
            <a:cxnSpLocks/>
          </p:cNvCxnSpPr>
          <p:nvPr/>
        </p:nvCxnSpPr>
        <p:spPr>
          <a:xfrm flipV="1">
            <a:off x="5594911" y="2454439"/>
            <a:ext cx="1219995" cy="5941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3C87F7E-6B99-477D-BACB-82DDAF56D003}"/>
              </a:ext>
            </a:extLst>
          </p:cNvPr>
          <p:cNvSpPr txBox="1"/>
          <p:nvPr/>
        </p:nvSpPr>
        <p:spPr>
          <a:xfrm flipH="1">
            <a:off x="6949012" y="1097953"/>
            <a:ext cx="5138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roduct Sans" panose="020B0403030502040203" pitchFamily="34" charset="0"/>
              </a:rPr>
              <a:t>Typical workflow: calculate Pearson correlation between time series and construct a brain functional connectivity matrix</a:t>
            </a:r>
            <a:endParaRPr lang="en-AU" dirty="0">
              <a:latin typeface="Product Sans" panose="020B0403030502040203" pitchFamily="34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4DEE193-89D2-4E85-9DC2-A57AA024D978}"/>
              </a:ext>
            </a:extLst>
          </p:cNvPr>
          <p:cNvCxnSpPr>
            <a:cxnSpLocks/>
          </p:cNvCxnSpPr>
          <p:nvPr/>
        </p:nvCxnSpPr>
        <p:spPr>
          <a:xfrm>
            <a:off x="5628493" y="4289452"/>
            <a:ext cx="1107909" cy="4675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4FCC626-6198-4EF7-B47D-6CC3CEB673DA}"/>
              </a:ext>
            </a:extLst>
          </p:cNvPr>
          <p:cNvSpPr txBox="1"/>
          <p:nvPr/>
        </p:nvSpPr>
        <p:spPr>
          <a:xfrm flipH="1">
            <a:off x="7012002" y="3544295"/>
            <a:ext cx="48954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Product Sans" panose="020B0403030502040203" pitchFamily="34" charset="0"/>
              </a:rPr>
              <a:t>What pySPI offers: comprehensive library of up </a:t>
            </a:r>
            <a:r>
              <a:rPr lang="en-US" b="1" dirty="0">
                <a:highlight>
                  <a:srgbClr val="FFFF00"/>
                </a:highlight>
                <a:latin typeface="Product Sans" panose="020B0403030502040203" pitchFamily="34" charset="0"/>
              </a:rPr>
              <a:t>250</a:t>
            </a:r>
            <a:r>
              <a:rPr lang="en-US" dirty="0">
                <a:latin typeface="Product Sans" panose="020B0403030502040203" pitchFamily="34" charset="0"/>
              </a:rPr>
              <a:t> pairwise interactions (SPIs) that span diverse time-series literature domains</a:t>
            </a:r>
            <a:endParaRPr lang="en-AU" dirty="0">
              <a:latin typeface="Product Sans" panose="020B0403030502040203" pitchFamily="34" charset="0"/>
            </a:endParaRPr>
          </a:p>
        </p:txBody>
      </p:sp>
      <p:pic>
        <p:nvPicPr>
          <p:cNvPr id="24" name="Picture 23" descr="A picture containing diagram&#10;&#10;Description automatically generated">
            <a:extLst>
              <a:ext uri="{FF2B5EF4-FFF2-40B4-BE49-F238E27FC236}">
                <a16:creationId xmlns:a16="http://schemas.microsoft.com/office/drawing/2014/main" id="{98C20B63-028D-ADCC-D583-299620A217FB}"/>
              </a:ext>
            </a:extLst>
          </p:cNvPr>
          <p:cNvPicPr>
            <a:picLocks noGrp="1"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2635" y="4580013"/>
            <a:ext cx="3002173" cy="1591190"/>
          </a:xfrm>
          <a:prstGeom prst="rect">
            <a:avLst/>
          </a:prstGeom>
        </p:spPr>
      </p:pic>
      <p:pic>
        <p:nvPicPr>
          <p:cNvPr id="25" name="Picture 2" descr="Heatmap of Pearson correlation between 38 features extracted from PPG, four covariates, and age: the feature a and age shows negative correlation, while tpr and age are positively correlated.">
            <a:extLst>
              <a:ext uri="{FF2B5EF4-FFF2-40B4-BE49-F238E27FC236}">
                <a16:creationId xmlns:a16="http://schemas.microsoft.com/office/drawing/2014/main" id="{0F808121-6062-48FA-84C5-8D9ACA016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6" t="20075" r="20279" b="14023"/>
          <a:stretch/>
        </p:blipFill>
        <p:spPr bwMode="auto">
          <a:xfrm>
            <a:off x="8433092" y="2074720"/>
            <a:ext cx="1064739" cy="1084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D874471-874D-4DF6-B218-EBE4B8115E6D}"/>
              </a:ext>
            </a:extLst>
          </p:cNvPr>
          <p:cNvSpPr txBox="1"/>
          <p:nvPr/>
        </p:nvSpPr>
        <p:spPr>
          <a:xfrm flipH="1">
            <a:off x="3567179" y="4600766"/>
            <a:ext cx="2214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roduct Sans" panose="020B0403030502040203" pitchFamily="34" charset="0"/>
              </a:rPr>
              <a:t>Multivariate time series</a:t>
            </a:r>
            <a:endParaRPr lang="en-AU" sz="2000" dirty="0">
              <a:latin typeface="Product Sans" panose="020B0403030502040203" pitchFamily="34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3034718-5F7A-453C-87F0-9514CEE4DE46}"/>
              </a:ext>
            </a:extLst>
          </p:cNvPr>
          <p:cNvCxnSpPr>
            <a:cxnSpLocks/>
          </p:cNvCxnSpPr>
          <p:nvPr/>
        </p:nvCxnSpPr>
        <p:spPr>
          <a:xfrm flipV="1">
            <a:off x="2460855" y="3390900"/>
            <a:ext cx="760751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BA506D0D-90D7-4888-B7EF-D6006CC945E8}"/>
              </a:ext>
            </a:extLst>
          </p:cNvPr>
          <p:cNvSpPr txBox="1"/>
          <p:nvPr/>
        </p:nvSpPr>
        <p:spPr>
          <a:xfrm flipH="1">
            <a:off x="70261" y="5492511"/>
            <a:ext cx="2214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roduct Sans" panose="020B0403030502040203" pitchFamily="34" charset="0"/>
              </a:rPr>
              <a:t>Regional BOLD fMRI signals</a:t>
            </a:r>
            <a:endParaRPr lang="en-AU" sz="2000" dirty="0">
              <a:latin typeface="Product Sans" panose="020B040303050204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D994F29-E9A9-46B3-8348-B8E444EB4822}"/>
              </a:ext>
            </a:extLst>
          </p:cNvPr>
          <p:cNvSpPr txBox="1"/>
          <p:nvPr/>
        </p:nvSpPr>
        <p:spPr>
          <a:xfrm flipH="1">
            <a:off x="8345502" y="6466478"/>
            <a:ext cx="3846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Product Sans" panose="020B0403030502040203" pitchFamily="34" charset="0"/>
                <a:hlinkClick r:id="rId9"/>
              </a:rPr>
              <a:t>Cliff et al. 2022 (</a:t>
            </a:r>
            <a:r>
              <a:rPr lang="en-US" sz="1600" dirty="0" err="1">
                <a:latin typeface="Product Sans" panose="020B0403030502040203" pitchFamily="34" charset="0"/>
                <a:hlinkClick r:id="rId9"/>
              </a:rPr>
              <a:t>arXiv</a:t>
            </a:r>
            <a:r>
              <a:rPr lang="en-US" sz="1600" dirty="0">
                <a:latin typeface="Product Sans" panose="020B0403030502040203" pitchFamily="34" charset="0"/>
                <a:hlinkClick r:id="rId9"/>
              </a:rPr>
              <a:t>)</a:t>
            </a:r>
            <a:endParaRPr lang="en-AU" sz="1600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812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DA6EC-857E-4BBE-9977-50A854A24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469" y="219247"/>
            <a:ext cx="4997884" cy="883043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Product Sans" panose="020B0403030502040203" pitchFamily="34" charset="0"/>
              </a:rPr>
              <a:t>Let’s get pySPI running!</a:t>
            </a:r>
            <a:endParaRPr lang="en-AU" sz="3600" dirty="0">
              <a:latin typeface="Product Sans" panose="020B040303050204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87CF67-D635-4E2E-A2CF-9CF2B69A0069}"/>
              </a:ext>
            </a:extLst>
          </p:cNvPr>
          <p:cNvSpPr/>
          <p:nvPr/>
        </p:nvSpPr>
        <p:spPr>
          <a:xfrm>
            <a:off x="363255" y="1164922"/>
            <a:ext cx="11465490" cy="2185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714645-775E-4AF5-8679-DC5D522C48BB}"/>
              </a:ext>
            </a:extLst>
          </p:cNvPr>
          <p:cNvSpPr txBox="1"/>
          <p:nvPr/>
        </p:nvSpPr>
        <p:spPr>
          <a:xfrm>
            <a:off x="4181816" y="1434416"/>
            <a:ext cx="666572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hlinkClick r:id="rId2"/>
              </a:rPr>
              <a:t>https://github.com/olivercliff/pyspi</a:t>
            </a:r>
          </a:p>
          <a:p>
            <a:r>
              <a:rPr lang="en-AU" dirty="0">
                <a:hlinkClick r:id="rId2"/>
              </a:rPr>
              <a:t>https://pyspi-toolkit.readthedocs.io/en/latest/</a:t>
            </a:r>
            <a:endParaRPr lang="en-AU" dirty="0"/>
          </a:p>
          <a:p>
            <a:r>
              <a:rPr lang="en-AU" dirty="0">
                <a:hlinkClick r:id="rId3"/>
              </a:rPr>
              <a:t>https://wiki.octave.org/Category:Installation</a:t>
            </a:r>
            <a:endParaRPr lang="en-AU" dirty="0"/>
          </a:p>
          <a:p>
            <a:r>
              <a:rPr lang="en-AU" dirty="0">
                <a:hlinkClick r:id="rId4"/>
              </a:rPr>
              <a:t>https://www.anaconda.com/products/distribution</a:t>
            </a:r>
            <a:endParaRPr lang="en-AU" dirty="0"/>
          </a:p>
          <a:p>
            <a:endParaRPr lang="en-A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04BF45F-ECFC-4AC1-B6ED-25C9CAC39CEF}"/>
              </a:ext>
            </a:extLst>
          </p:cNvPr>
          <p:cNvSpPr txBox="1">
            <a:spLocks/>
          </p:cNvSpPr>
          <p:nvPr/>
        </p:nvSpPr>
        <p:spPr>
          <a:xfrm>
            <a:off x="434236" y="1221287"/>
            <a:ext cx="2680570" cy="6263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Product Sans" panose="020B0403030502040203" pitchFamily="34" charset="0"/>
              </a:rPr>
              <a:t>Key links</a:t>
            </a:r>
            <a:endParaRPr lang="en-AU" sz="2400" b="1" dirty="0">
              <a:latin typeface="Product Sans" panose="020B040303050204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414126-4D30-4A49-ADF1-C2F02106D8A4}"/>
              </a:ext>
            </a:extLst>
          </p:cNvPr>
          <p:cNvSpPr/>
          <p:nvPr/>
        </p:nvSpPr>
        <p:spPr>
          <a:xfrm>
            <a:off x="363255" y="3620209"/>
            <a:ext cx="11465490" cy="294343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4F0B1F5-9146-4FA9-AF71-71D6D0393683}"/>
              </a:ext>
            </a:extLst>
          </p:cNvPr>
          <p:cNvSpPr txBox="1">
            <a:spLocks/>
          </p:cNvSpPr>
          <p:nvPr/>
        </p:nvSpPr>
        <p:spPr>
          <a:xfrm>
            <a:off x="363255" y="3707707"/>
            <a:ext cx="3131507" cy="701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latin typeface="Product Sans" panose="020B0403030502040203" pitchFamily="34" charset="0"/>
              </a:rPr>
              <a:t>Quick steps to install</a:t>
            </a:r>
            <a:endParaRPr lang="en-AU" sz="2400" b="1" dirty="0">
              <a:latin typeface="Product Sans" panose="020B040303050204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CC8DFB-B772-4AC7-BBF0-56A8E87868A6}"/>
              </a:ext>
            </a:extLst>
          </p:cNvPr>
          <p:cNvSpPr txBox="1"/>
          <p:nvPr/>
        </p:nvSpPr>
        <p:spPr>
          <a:xfrm flipH="1">
            <a:off x="4181817" y="3799262"/>
            <a:ext cx="708159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latin typeface="Product Sans" panose="020B0403030502040203" pitchFamily="34" charset="0"/>
              </a:rPr>
              <a:t>[OPTIONAL] install octave on your machine from above link</a:t>
            </a:r>
          </a:p>
          <a:p>
            <a:pPr marL="342900" indent="-342900">
              <a:buAutoNum type="arabicPeriod"/>
            </a:pPr>
            <a:r>
              <a:rPr lang="en-US" dirty="0">
                <a:latin typeface="Product Sans" panose="020B0403030502040203" pitchFamily="34" charset="0"/>
              </a:rPr>
              <a:t>[OPTIONAL] create a specific </a:t>
            </a:r>
            <a:r>
              <a:rPr lang="en-US" dirty="0" err="1">
                <a:latin typeface="Product Sans" panose="020B0403030502040203" pitchFamily="34" charset="0"/>
              </a:rPr>
              <a:t>conda</a:t>
            </a:r>
            <a:r>
              <a:rPr lang="en-US" dirty="0">
                <a:latin typeface="Product Sans" panose="020B0403030502040203" pitchFamily="34" charset="0"/>
              </a:rPr>
              <a:t> environment for pySPI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Product Sans" panose="020B0403030502040203" pitchFamily="34" charset="0"/>
              </a:rPr>
              <a:t>conda</a:t>
            </a:r>
            <a:r>
              <a:rPr lang="en-US" dirty="0">
                <a:latin typeface="Product Sans" panose="020B0403030502040203" pitchFamily="34" charset="0"/>
              </a:rPr>
              <a:t> create –n </a:t>
            </a:r>
            <a:r>
              <a:rPr lang="en-US" dirty="0" err="1">
                <a:latin typeface="Product Sans" panose="020B0403030502040203" pitchFamily="34" charset="0"/>
              </a:rPr>
              <a:t>pyspi</a:t>
            </a:r>
            <a:r>
              <a:rPr lang="en-US" dirty="0">
                <a:latin typeface="Product Sans" panose="020B0403030502040203" pitchFamily="34" charset="0"/>
              </a:rPr>
              <a:t> python=3.9.0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Product Sans" panose="020B0403030502040203" pitchFamily="34" charset="0"/>
              </a:rPr>
              <a:t>conda</a:t>
            </a:r>
            <a:r>
              <a:rPr lang="en-US" dirty="0">
                <a:latin typeface="Product Sans" panose="020B0403030502040203" pitchFamily="34" charset="0"/>
              </a:rPr>
              <a:t> activate </a:t>
            </a:r>
            <a:r>
              <a:rPr lang="en-US" dirty="0" err="1">
                <a:latin typeface="Product Sans" panose="020B0403030502040203" pitchFamily="34" charset="0"/>
              </a:rPr>
              <a:t>pyspi</a:t>
            </a:r>
            <a:endParaRPr lang="en-US" dirty="0">
              <a:latin typeface="Product Sans" panose="020B0403030502040203" pitchFamily="34" charset="0"/>
            </a:endParaRPr>
          </a:p>
          <a:p>
            <a:pPr marL="342900" indent="-342900">
              <a:buAutoNum type="arabicPeriod"/>
            </a:pPr>
            <a:r>
              <a:rPr lang="en-US" dirty="0">
                <a:latin typeface="Product Sans" panose="020B0403030502040203" pitchFamily="34" charset="0"/>
              </a:rPr>
              <a:t>Clone the pySPI </a:t>
            </a:r>
            <a:r>
              <a:rPr lang="en-US" dirty="0" err="1">
                <a:latin typeface="Product Sans" panose="020B0403030502040203" pitchFamily="34" charset="0"/>
              </a:rPr>
              <a:t>github</a:t>
            </a:r>
            <a:r>
              <a:rPr lang="en-US" dirty="0">
                <a:latin typeface="Product Sans" panose="020B0403030502040203" pitchFamily="34" charset="0"/>
              </a:rPr>
              <a:t> repo to your machine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Product Sans" panose="020B0403030502040203" pitchFamily="34" charset="0"/>
              </a:rPr>
              <a:t>e.g. git clone https://github.com/olivercliff/pyspi.git</a:t>
            </a:r>
          </a:p>
          <a:p>
            <a:pPr marL="342900" indent="-342900">
              <a:buAutoNum type="arabicPeriod"/>
            </a:pPr>
            <a:r>
              <a:rPr lang="en-US" dirty="0">
                <a:latin typeface="Product Sans" panose="020B0403030502040203" pitchFamily="34" charset="0"/>
              </a:rPr>
              <a:t>Navigate to downloaded repo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Product Sans" panose="020B0403030502040203" pitchFamily="34" charset="0"/>
              </a:rPr>
              <a:t>e.g. cd ~/pySPI</a:t>
            </a:r>
          </a:p>
          <a:p>
            <a:pPr marL="342900" indent="-342900">
              <a:buFont typeface="+mj-lt"/>
              <a:buAutoNum type="arabicPeriod"/>
            </a:pPr>
            <a:r>
              <a:rPr lang="en-AU" dirty="0">
                <a:latin typeface="Product Sans" panose="020B0403030502040203" pitchFamily="34" charset="0"/>
              </a:rPr>
              <a:t>python3 –m pip install .</a:t>
            </a:r>
            <a:endParaRPr lang="en-US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935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E9128-C8ED-4D3B-9081-46DBFE94E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055" y="33308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Product Sans" panose="020B0403030502040203" pitchFamily="34" charset="0"/>
              </a:rPr>
              <a:t>Applying </a:t>
            </a:r>
            <a:r>
              <a:rPr lang="en-US" sz="4000" dirty="0" err="1">
                <a:latin typeface="Product Sans" panose="020B0403030502040203" pitchFamily="34" charset="0"/>
              </a:rPr>
              <a:t>pyspi</a:t>
            </a:r>
            <a:r>
              <a:rPr lang="en-US" sz="4000" dirty="0">
                <a:latin typeface="Product Sans" panose="020B0403030502040203" pitchFamily="34" charset="0"/>
              </a:rPr>
              <a:t> to BOLD fMRI time-series data</a:t>
            </a:r>
            <a:endParaRPr lang="en-AU" sz="4000" dirty="0">
              <a:latin typeface="Product Sans" panose="020B0403030502040203" pitchFamily="34" charset="0"/>
            </a:endParaRPr>
          </a:p>
        </p:txBody>
      </p:sp>
      <p:pic>
        <p:nvPicPr>
          <p:cNvPr id="2050" name="Picture 2" descr="University of California, Los Angeles - Wikipedia">
            <a:extLst>
              <a:ext uri="{FF2B5EF4-FFF2-40B4-BE49-F238E27FC236}">
                <a16:creationId xmlns:a16="http://schemas.microsoft.com/office/drawing/2014/main" id="{F96B3941-CBB6-4558-939C-846505F22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055" y="1608023"/>
            <a:ext cx="2450410" cy="2450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7EA323-E903-47F4-A779-3073855C6B15}"/>
              </a:ext>
            </a:extLst>
          </p:cNvPr>
          <p:cNvSpPr txBox="1"/>
          <p:nvPr/>
        </p:nvSpPr>
        <p:spPr>
          <a:xfrm>
            <a:off x="3099673" y="1658652"/>
            <a:ext cx="879326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b="1" dirty="0">
                <a:latin typeface="Product Sans" panose="020B0403030502040203" pitchFamily="34" charset="0"/>
              </a:rPr>
              <a:t>Tutorial data</a:t>
            </a:r>
            <a:r>
              <a:rPr lang="en-AU" sz="2400" dirty="0">
                <a:latin typeface="Product Sans" panose="020B0403030502040203" pitchFamily="34" charset="0"/>
              </a:rPr>
              <a:t>: one participant from the UCLA Consortium for Neuropsychiatric Phenomics LA5c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400" dirty="0">
                <a:latin typeface="Product Sans" panose="020B0403030502040203" pitchFamily="34" charset="0"/>
              </a:rPr>
              <a:t>10 example brain regions included, each with 152 BOLD fMRI time points</a:t>
            </a:r>
          </a:p>
        </p:txBody>
      </p:sp>
    </p:spTree>
    <p:extLst>
      <p:ext uri="{BB962C8B-B14F-4D97-AF65-F5344CB8AC3E}">
        <p14:creationId xmlns:p14="http://schemas.microsoft.com/office/powerpoint/2010/main" val="115804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651B6-91FF-4BF2-BD0B-BE8E49E09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roduct Sans" panose="020B0403030502040203" pitchFamily="34" charset="0"/>
              </a:rPr>
              <a:t>Live coding demo</a:t>
            </a:r>
            <a:endParaRPr lang="en-AU" dirty="0">
              <a:latin typeface="Product Sans" panose="020B0403030502040203" pitchFamily="34" charset="0"/>
            </a:endParaRPr>
          </a:p>
        </p:txBody>
      </p:sp>
      <p:pic>
        <p:nvPicPr>
          <p:cNvPr id="3074" name="Picture 2" descr="R (programming language) - Wikipedia">
            <a:extLst>
              <a:ext uri="{FF2B5EF4-FFF2-40B4-BE49-F238E27FC236}">
                <a16:creationId xmlns:a16="http://schemas.microsoft.com/office/drawing/2014/main" id="{7EF7D883-55B0-453D-BED2-C9D2F6444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6025" y="1763313"/>
            <a:ext cx="2055755" cy="1596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What is Python Coding?">
            <a:extLst>
              <a:ext uri="{FF2B5EF4-FFF2-40B4-BE49-F238E27FC236}">
                <a16:creationId xmlns:a16="http://schemas.microsoft.com/office/drawing/2014/main" id="{BCFD0CA3-EB23-4D7D-AF2F-624EA7112D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96" t="20700" r="21352" b="19513"/>
          <a:stretch/>
        </p:blipFill>
        <p:spPr bwMode="auto">
          <a:xfrm>
            <a:off x="2395538" y="1571624"/>
            <a:ext cx="1908910" cy="197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DD3073-11F1-4DD1-9E7F-944A2263EA4E}"/>
              </a:ext>
            </a:extLst>
          </p:cNvPr>
          <p:cNvSpPr txBox="1"/>
          <p:nvPr/>
        </p:nvSpPr>
        <p:spPr>
          <a:xfrm flipH="1">
            <a:off x="2395538" y="3829241"/>
            <a:ext cx="22142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roduct Sans" panose="020B0403030502040203" pitchFamily="34" charset="0"/>
              </a:rPr>
              <a:t>Applying </a:t>
            </a:r>
            <a:r>
              <a:rPr lang="en-US" sz="2000" dirty="0" err="1">
                <a:latin typeface="Product Sans" panose="020B0403030502040203" pitchFamily="34" charset="0"/>
              </a:rPr>
              <a:t>pyspi</a:t>
            </a:r>
            <a:r>
              <a:rPr lang="en-US" sz="2000" dirty="0">
                <a:latin typeface="Product Sans" panose="020B0403030502040203" pitchFamily="34" charset="0"/>
              </a:rPr>
              <a:t> to BOLD fMRI data to extract a subset of SPIs</a:t>
            </a:r>
          </a:p>
          <a:p>
            <a:pPr algn="ctr"/>
            <a:r>
              <a:rPr lang="en-US" sz="2000" dirty="0">
                <a:latin typeface="Product Sans" panose="020B0403030502040203" pitchFamily="34" charset="0"/>
              </a:rPr>
              <a:t>(pre-rendered </a:t>
            </a:r>
            <a:r>
              <a:rPr lang="en-US" sz="2000" dirty="0" err="1">
                <a:latin typeface="Product Sans" panose="020B0403030502040203" pitchFamily="34" charset="0"/>
              </a:rPr>
              <a:t>jupyter</a:t>
            </a:r>
            <a:r>
              <a:rPr lang="en-US" sz="2000" dirty="0">
                <a:latin typeface="Product Sans" panose="020B0403030502040203" pitchFamily="34" charset="0"/>
              </a:rPr>
              <a:t> notebook)</a:t>
            </a:r>
            <a:endParaRPr lang="en-AU" sz="2000" dirty="0">
              <a:latin typeface="Product Sans" panose="020B040303050204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FD7B03-8C46-4016-81DE-160B2B006BCE}"/>
              </a:ext>
            </a:extLst>
          </p:cNvPr>
          <p:cNvSpPr txBox="1"/>
          <p:nvPr/>
        </p:nvSpPr>
        <p:spPr>
          <a:xfrm flipH="1">
            <a:off x="5487532" y="3983128"/>
            <a:ext cx="367274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roduct Sans" panose="020B0403030502040203" pitchFamily="34" charset="0"/>
              </a:rPr>
              <a:t>Porting resulting pairwise metrics to R for downstream visualization and analysis</a:t>
            </a:r>
          </a:p>
          <a:p>
            <a:pPr algn="ctr"/>
            <a:r>
              <a:rPr lang="en-US" sz="2000" dirty="0">
                <a:latin typeface="Product Sans" panose="020B0403030502040203" pitchFamily="34" charset="0"/>
              </a:rPr>
              <a:t>(pre-rendered R markdown notebook)</a:t>
            </a:r>
            <a:endParaRPr lang="en-AU" sz="2000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8177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1416F-4613-4CB9-94E3-C9FE4DFE5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>
                <a:latin typeface="Product Sans" panose="020B0403030502040203" pitchFamily="34" charset="0"/>
              </a:rPr>
              <a:t>Downstream application example: classifying schizophrenia from control patients based on pairwise neural interactions</a:t>
            </a:r>
            <a:endParaRPr lang="en-AU" sz="3600" dirty="0">
              <a:latin typeface="Product Sans" panose="020B0403030502040203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B72EA5F-1B52-40DC-A463-2B60CF66BFCF}"/>
              </a:ext>
            </a:extLst>
          </p:cNvPr>
          <p:cNvGrpSpPr/>
          <p:nvPr/>
        </p:nvGrpSpPr>
        <p:grpSpPr>
          <a:xfrm>
            <a:off x="1498600" y="1973274"/>
            <a:ext cx="8737600" cy="4306022"/>
            <a:chOff x="1145896" y="23563273"/>
            <a:chExt cx="13922968" cy="68614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EDBC018-0ED2-4C87-9EFF-170DB50CF9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8473344" y="23837252"/>
              <a:ext cx="6187997" cy="530399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1CD5446-1F31-4475-A087-19FA3A5EC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466389" y="23775659"/>
              <a:ext cx="6498534" cy="557017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C08EA60-F67D-4703-A006-0FAC8172B24F}"/>
                </a:ext>
              </a:extLst>
            </p:cNvPr>
            <p:cNvSpPr/>
            <p:nvPr/>
          </p:nvSpPr>
          <p:spPr>
            <a:xfrm>
              <a:off x="1384822" y="23563273"/>
              <a:ext cx="6638301" cy="6861450"/>
            </a:xfrm>
            <a:prstGeom prst="rect">
              <a:avLst/>
            </a:prstGeom>
            <a:noFill/>
            <a:ln w="76200">
              <a:solidFill>
                <a:srgbClr val="EEAD0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2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4D829CD-22E3-4C10-B1B6-FEB075B225F7}"/>
                </a:ext>
              </a:extLst>
            </p:cNvPr>
            <p:cNvSpPr txBox="1"/>
            <p:nvPr/>
          </p:nvSpPr>
          <p:spPr>
            <a:xfrm>
              <a:off x="1615865" y="29345733"/>
              <a:ext cx="6320913" cy="816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Product Sans" panose="020B0403030502040203" pitchFamily="34" charset="0"/>
                  <a:ea typeface="Open Sans" pitchFamily="2" charset="0"/>
                  <a:cs typeface="Open Sans" pitchFamily="2" charset="0"/>
                </a:rPr>
                <a:t>For each pair of ROIs (n=6,642), linear SVM was run using a subset of 19 SPIs</a:t>
              </a:r>
              <a:endParaRPr lang="en-AU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3CA4B2D-C1E5-4BE9-B9F0-EB5ECBBE1063}"/>
                </a:ext>
              </a:extLst>
            </p:cNvPr>
            <p:cNvSpPr/>
            <p:nvPr/>
          </p:nvSpPr>
          <p:spPr>
            <a:xfrm>
              <a:off x="8225546" y="23563273"/>
              <a:ext cx="6756288" cy="6861450"/>
            </a:xfrm>
            <a:prstGeom prst="rect">
              <a:avLst/>
            </a:prstGeom>
            <a:noFill/>
            <a:ln w="76200">
              <a:solidFill>
                <a:srgbClr val="8AD34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2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76E945C-B20C-492D-913F-86B7445FFDF2}"/>
                </a:ext>
              </a:extLst>
            </p:cNvPr>
            <p:cNvSpPr txBox="1"/>
            <p:nvPr/>
          </p:nvSpPr>
          <p:spPr>
            <a:xfrm>
              <a:off x="8747951" y="29276524"/>
              <a:ext cx="6320913" cy="816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latin typeface="Product Sans" panose="020B0403030502040203" pitchFamily="34" charset="0"/>
                  <a:ea typeface="Open Sans" pitchFamily="2" charset="0"/>
                  <a:cs typeface="Open Sans" pitchFamily="2" charset="0"/>
                </a:rPr>
                <a:t>For each SPI (n=19), linear SVM was run using all ROI pairs (n=6,642)</a:t>
              </a:r>
              <a:endParaRPr lang="en-AU" dirty="0">
                <a:solidFill>
                  <a:schemeClr val="tx1"/>
                </a:solidFill>
                <a:latin typeface="Product Sans" panose="020B0403030502040203" pitchFamily="34" charset="0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3F00106-ED74-4D58-BF86-44FC52AF3F2B}"/>
                </a:ext>
              </a:extLst>
            </p:cNvPr>
            <p:cNvSpPr txBox="1"/>
            <p:nvPr/>
          </p:nvSpPr>
          <p:spPr>
            <a:xfrm>
              <a:off x="1145896" y="24503918"/>
              <a:ext cx="5623117" cy="12050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highlight>
                    <a:srgbClr val="FFFF00"/>
                  </a:highlight>
                </a:rPr>
                <a:t>Double-check the p-value line here?</a:t>
              </a:r>
              <a:endParaRPr lang="en-AU" sz="2800" dirty="0">
                <a:highlight>
                  <a:srgbClr val="FFFF00"/>
                </a:highligh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4698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B2E4D-FA62-4D5F-B584-80240E618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Product Sans" panose="020B0403030502040203" pitchFamily="34" charset="0"/>
              </a:rPr>
              <a:t>Thank you &amp; acknowledgments</a:t>
            </a:r>
            <a:endParaRPr lang="en-AU" dirty="0">
              <a:latin typeface="Product Sans" panose="020B040303050204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3D06F-2ED9-4482-941A-32B09E4C6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Product Sans" panose="020B0403030502040203" pitchFamily="34" charset="0"/>
              </a:rPr>
              <a:t>Oliver</a:t>
            </a:r>
          </a:p>
          <a:p>
            <a:r>
              <a:rPr lang="en-US" dirty="0">
                <a:latin typeface="Product Sans" panose="020B0403030502040203" pitchFamily="34" charset="0"/>
              </a:rPr>
              <a:t>Ben</a:t>
            </a:r>
          </a:p>
          <a:p>
            <a:endParaRPr lang="en-US" dirty="0">
              <a:latin typeface="Product Sans" panose="020B0403030502040203" pitchFamily="34" charset="0"/>
            </a:endParaRPr>
          </a:p>
          <a:p>
            <a:r>
              <a:rPr lang="en-US" dirty="0">
                <a:latin typeface="Product Sans" panose="020B0403030502040203" pitchFamily="34" charset="0"/>
              </a:rPr>
              <a:t>Add contact info for everyone</a:t>
            </a:r>
          </a:p>
          <a:p>
            <a:endParaRPr lang="en-US" dirty="0">
              <a:latin typeface="Product Sans" panose="020B0403030502040203" pitchFamily="34" charset="0"/>
            </a:endParaRPr>
          </a:p>
          <a:p>
            <a:r>
              <a:rPr lang="en-US" dirty="0">
                <a:latin typeface="Product Sans" panose="020B0403030502040203" pitchFamily="34" charset="0"/>
              </a:rPr>
              <a:t>Presenting author: Annie Bryant</a:t>
            </a:r>
            <a:endParaRPr lang="en-AU" dirty="0"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431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1081</TotalTime>
  <Words>430</Words>
  <Application>Microsoft Office PowerPoint</Application>
  <PresentationFormat>Widescreen</PresentationFormat>
  <Paragraphs>65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Product Sans</vt:lpstr>
      <vt:lpstr>Office Theme</vt:lpstr>
      <vt:lpstr>PowerPoint Presentation</vt:lpstr>
      <vt:lpstr>Intro to theft and pySPI for univariate + pairwise time-series feature extraction</vt:lpstr>
      <vt:lpstr>Understanding pairwise interactions in general</vt:lpstr>
      <vt:lpstr>PowerPoint Presentation</vt:lpstr>
      <vt:lpstr>Let’s get pySPI running!</vt:lpstr>
      <vt:lpstr>Applying pyspi to BOLD fMRI time-series data</vt:lpstr>
      <vt:lpstr>Live coding demo</vt:lpstr>
      <vt:lpstr>Downstream application example: classifying schizophrenia from control patients based on pairwise neural interactions</vt:lpstr>
      <vt:lpstr>Thank you &amp; acknowledgments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Annie Gilmore Bryant</dc:creator>
  <cp:lastModifiedBy>Annie Gilmore Bryant</cp:lastModifiedBy>
  <cp:revision>1</cp:revision>
  <dcterms:created xsi:type="dcterms:W3CDTF">2022-07-05T12:39:35Z</dcterms:created>
  <dcterms:modified xsi:type="dcterms:W3CDTF">2022-07-07T01:25:55Z</dcterms:modified>
</cp:coreProperties>
</file>

<file path=docProps/thumbnail.jpeg>
</file>